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78" r:id="rId5"/>
    <p:sldId id="263" r:id="rId6"/>
    <p:sldId id="257" r:id="rId7"/>
    <p:sldId id="279" r:id="rId8"/>
    <p:sldId id="265" r:id="rId9"/>
    <p:sldId id="259" r:id="rId10"/>
    <p:sldId id="264" r:id="rId11"/>
    <p:sldId id="261" r:id="rId12"/>
    <p:sldId id="260" r:id="rId13"/>
    <p:sldId id="266" r:id="rId14"/>
    <p:sldId id="262" r:id="rId15"/>
    <p:sldId id="267" r:id="rId16"/>
    <p:sldId id="269" r:id="rId17"/>
    <p:sldId id="268" r:id="rId18"/>
    <p:sldId id="270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FA475-A72C-4D71-99AC-B274E7EFDC33}" v="24" dt="2023-10-27T22:35:36.077"/>
  </p1510:revLst>
</p1510:revInfo>
</file>

<file path=ppt/tableStyles.xml><?xml version="1.0" encoding="utf-8"?>
<a:tblStyleLst xmlns:a="http://schemas.openxmlformats.org/drawingml/2006/main" def="{68D230F3-CF80-4859-8CE7-A43EE81993B5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63" d="100"/>
          <a:sy n="63" d="100"/>
        </p:scale>
        <p:origin x="804" y="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35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 Beall" userId="a90fe9adf95d6e93" providerId="LiveId" clId="{63AFA475-A72C-4D71-99AC-B274E7EFDC33}"/>
    <pc:docChg chg="undo custSel delSld modSld sldOrd">
      <pc:chgData name="Mel Beall" userId="a90fe9adf95d6e93" providerId="LiveId" clId="{63AFA475-A72C-4D71-99AC-B274E7EFDC33}" dt="2023-10-27T22:45:18.370" v="986" actId="1076"/>
      <pc:docMkLst>
        <pc:docMk/>
      </pc:docMkLst>
      <pc:sldChg chg="addSp delSp modSp mod ord">
        <pc:chgData name="Mel Beall" userId="a90fe9adf95d6e93" providerId="LiveId" clId="{63AFA475-A72C-4D71-99AC-B274E7EFDC33}" dt="2023-10-27T22:33:22.623" v="816" actId="20577"/>
        <pc:sldMkLst>
          <pc:docMk/>
          <pc:sldMk cId="2815339507" sldId="257"/>
        </pc:sldMkLst>
        <pc:spChg chg="mod">
          <ac:chgData name="Mel Beall" userId="a90fe9adf95d6e93" providerId="LiveId" clId="{63AFA475-A72C-4D71-99AC-B274E7EFDC33}" dt="2023-10-25T02:32:07.915" v="84" actId="20577"/>
          <ac:spMkLst>
            <pc:docMk/>
            <pc:sldMk cId="2815339507" sldId="257"/>
            <ac:spMk id="2" creationId="{AB4AAFFA-BBD1-9467-E7F0-C4DD8410AB49}"/>
          </ac:spMkLst>
        </pc:spChg>
        <pc:spChg chg="add del mod">
          <ac:chgData name="Mel Beall" userId="a90fe9adf95d6e93" providerId="LiveId" clId="{63AFA475-A72C-4D71-99AC-B274E7EFDC33}" dt="2023-10-27T21:52:38.529" v="107" actId="478"/>
          <ac:spMkLst>
            <pc:docMk/>
            <pc:sldMk cId="2815339507" sldId="257"/>
            <ac:spMk id="4" creationId="{699CCBE7-EC51-4B1E-03CF-9454BD76A1D7}"/>
          </ac:spMkLst>
        </pc:spChg>
        <pc:spChg chg="add del mod">
          <ac:chgData name="Mel Beall" userId="a90fe9adf95d6e93" providerId="LiveId" clId="{63AFA475-A72C-4D71-99AC-B274E7EFDC33}" dt="2023-10-27T22:32:50.223" v="793"/>
          <ac:spMkLst>
            <pc:docMk/>
            <pc:sldMk cId="2815339507" sldId="257"/>
            <ac:spMk id="5" creationId="{4E2EBC62-A682-0FD3-AD21-BBAC0AFC45BB}"/>
          </ac:spMkLst>
        </pc:spChg>
        <pc:spChg chg="add mod">
          <ac:chgData name="Mel Beall" userId="a90fe9adf95d6e93" providerId="LiveId" clId="{63AFA475-A72C-4D71-99AC-B274E7EFDC33}" dt="2023-10-27T22:33:22.623" v="816" actId="20577"/>
          <ac:spMkLst>
            <pc:docMk/>
            <pc:sldMk cId="2815339507" sldId="257"/>
            <ac:spMk id="6" creationId="{D51FF129-D47B-E1B7-6C5E-58720DEB870C}"/>
          </ac:spMkLst>
        </pc:spChg>
        <pc:spChg chg="mod">
          <ac:chgData name="Mel Beall" userId="a90fe9adf95d6e93" providerId="LiveId" clId="{63AFA475-A72C-4D71-99AC-B274E7EFDC33}" dt="2023-10-27T22:32:23.530" v="781" actId="1076"/>
          <ac:spMkLst>
            <pc:docMk/>
            <pc:sldMk cId="2815339507" sldId="257"/>
            <ac:spMk id="7" creationId="{91C52C13-996F-4CF8-BBA5-F6CC233475A7}"/>
          </ac:spMkLst>
        </pc:spChg>
        <pc:spChg chg="mod">
          <ac:chgData name="Mel Beall" userId="a90fe9adf95d6e93" providerId="LiveId" clId="{63AFA475-A72C-4D71-99AC-B274E7EFDC33}" dt="2023-10-27T21:51:58.485" v="100" actId="1076"/>
          <ac:spMkLst>
            <pc:docMk/>
            <pc:sldMk cId="2815339507" sldId="257"/>
            <ac:spMk id="29" creationId="{6619EBBD-BB23-F342-A093-38AFB19A1A94}"/>
          </ac:spMkLst>
        </pc:spChg>
        <pc:spChg chg="mod">
          <ac:chgData name="Mel Beall" userId="a90fe9adf95d6e93" providerId="LiveId" clId="{63AFA475-A72C-4D71-99AC-B274E7EFDC33}" dt="2023-10-25T02:22:15.357" v="16" actId="20577"/>
          <ac:spMkLst>
            <pc:docMk/>
            <pc:sldMk cId="2815339507" sldId="257"/>
            <ac:spMk id="58" creationId="{4DDD181B-D1CF-4E5A-B354-DE584F3F2B23}"/>
          </ac:spMkLst>
        </pc:spChg>
        <pc:picChg chg="del mod">
          <ac:chgData name="Mel Beall" userId="a90fe9adf95d6e93" providerId="LiveId" clId="{63AFA475-A72C-4D71-99AC-B274E7EFDC33}" dt="2023-10-27T21:52:12.460" v="102" actId="478"/>
          <ac:picMkLst>
            <pc:docMk/>
            <pc:sldMk cId="2815339507" sldId="257"/>
            <ac:picMk id="15" creationId="{8A312F11-75CA-44C5-8937-46152AD55204}"/>
          </ac:picMkLst>
        </pc:picChg>
        <pc:picChg chg="add mod">
          <ac:chgData name="Mel Beall" userId="a90fe9adf95d6e93" providerId="LiveId" clId="{63AFA475-A72C-4D71-99AC-B274E7EFDC33}" dt="2023-10-27T21:52:44.583" v="108" actId="1076"/>
          <ac:picMkLst>
            <pc:docMk/>
            <pc:sldMk cId="2815339507" sldId="257"/>
            <ac:picMk id="1026" creationId="{7A16F9F1-88B7-6852-EC95-33E6BC2F941B}"/>
          </ac:picMkLst>
        </pc:picChg>
      </pc:sldChg>
      <pc:sldChg chg="addSp delSp modSp mod">
        <pc:chgData name="Mel Beall" userId="a90fe9adf95d6e93" providerId="LiveId" clId="{63AFA475-A72C-4D71-99AC-B274E7EFDC33}" dt="2023-10-27T22:35:04.720" v="820" actId="20577"/>
        <pc:sldMkLst>
          <pc:docMk/>
          <pc:sldMk cId="2174002491" sldId="263"/>
        </pc:sldMkLst>
        <pc:spChg chg="mod">
          <ac:chgData name="Mel Beall" userId="a90fe9adf95d6e93" providerId="LiveId" clId="{63AFA475-A72C-4D71-99AC-B274E7EFDC33}" dt="2023-10-27T22:05:30.614" v="124" actId="20577"/>
          <ac:spMkLst>
            <pc:docMk/>
            <pc:sldMk cId="2174002491" sldId="263"/>
            <ac:spMk id="2" creationId="{24B8E3C2-0631-6CEE-2F78-48A97BF788D5}"/>
          </ac:spMkLst>
        </pc:spChg>
        <pc:spChg chg="add mod">
          <ac:chgData name="Mel Beall" userId="a90fe9adf95d6e93" providerId="LiveId" clId="{63AFA475-A72C-4D71-99AC-B274E7EFDC33}" dt="2023-10-27T22:08:19.480" v="161" actId="14100"/>
          <ac:spMkLst>
            <pc:docMk/>
            <pc:sldMk cId="2174002491" sldId="263"/>
            <ac:spMk id="6" creationId="{3639D252-F87F-9890-CEEA-B39126CF16FC}"/>
          </ac:spMkLst>
        </pc:spChg>
        <pc:spChg chg="mod">
          <ac:chgData name="Mel Beall" userId="a90fe9adf95d6e93" providerId="LiveId" clId="{63AFA475-A72C-4D71-99AC-B274E7EFDC33}" dt="2023-10-27T22:08:09.930" v="159" actId="1076"/>
          <ac:spMkLst>
            <pc:docMk/>
            <pc:sldMk cId="2174002491" sldId="263"/>
            <ac:spMk id="18" creationId="{62192F0C-65C9-4E6D-9314-81FB7E4DB469}"/>
          </ac:spMkLst>
        </pc:spChg>
        <pc:spChg chg="mod">
          <ac:chgData name="Mel Beall" userId="a90fe9adf95d6e93" providerId="LiveId" clId="{63AFA475-A72C-4D71-99AC-B274E7EFDC33}" dt="2023-10-27T22:08:27.501" v="163" actId="1076"/>
          <ac:spMkLst>
            <pc:docMk/>
            <pc:sldMk cId="2174002491" sldId="263"/>
            <ac:spMk id="21" creationId="{D5F29795-F227-44BE-8FFE-BEDE82043BB8}"/>
          </ac:spMkLst>
        </pc:spChg>
        <pc:spChg chg="mod">
          <ac:chgData name="Mel Beall" userId="a90fe9adf95d6e93" providerId="LiveId" clId="{63AFA475-A72C-4D71-99AC-B274E7EFDC33}" dt="2023-10-27T22:35:04.720" v="820" actId="20577"/>
          <ac:spMkLst>
            <pc:docMk/>
            <pc:sldMk cId="2174002491" sldId="263"/>
            <ac:spMk id="22" creationId="{322BD54C-AB8D-4B3B-836D-ABFFFE5D70BE}"/>
          </ac:spMkLst>
        </pc:spChg>
        <pc:spChg chg="mod">
          <ac:chgData name="Mel Beall" userId="a90fe9adf95d6e93" providerId="LiveId" clId="{63AFA475-A72C-4D71-99AC-B274E7EFDC33}" dt="2023-10-27T22:06:54.837" v="153" actId="1076"/>
          <ac:spMkLst>
            <pc:docMk/>
            <pc:sldMk cId="2174002491" sldId="263"/>
            <ac:spMk id="24" creationId="{4AB50F20-85E8-46ED-94DD-28F720071BF3}"/>
          </ac:spMkLst>
        </pc:spChg>
        <pc:spChg chg="del mod">
          <ac:chgData name="Mel Beall" userId="a90fe9adf95d6e93" providerId="LiveId" clId="{63AFA475-A72C-4D71-99AC-B274E7EFDC33}" dt="2023-10-27T22:07:28.550" v="157" actId="478"/>
          <ac:spMkLst>
            <pc:docMk/>
            <pc:sldMk cId="2174002491" sldId="263"/>
            <ac:spMk id="25" creationId="{FB26710D-F165-490A-A2CE-0A7D9FD8F9BA}"/>
          </ac:spMkLst>
        </pc:spChg>
        <pc:spChg chg="mod">
          <ac:chgData name="Mel Beall" userId="a90fe9adf95d6e93" providerId="LiveId" clId="{63AFA475-A72C-4D71-99AC-B274E7EFDC33}" dt="2023-10-27T21:53:19.880" v="118" actId="20577"/>
          <ac:spMkLst>
            <pc:docMk/>
            <pc:sldMk cId="2174002491" sldId="263"/>
            <ac:spMk id="26" creationId="{CDA2767E-38F3-49F7-BE02-EA3E6C7C8096}"/>
          </ac:spMkLst>
        </pc:spChg>
        <pc:spChg chg="mod">
          <ac:chgData name="Mel Beall" userId="a90fe9adf95d6e93" providerId="LiveId" clId="{63AFA475-A72C-4D71-99AC-B274E7EFDC33}" dt="2023-10-27T22:06:48.455" v="152" actId="1076"/>
          <ac:spMkLst>
            <pc:docMk/>
            <pc:sldMk cId="2174002491" sldId="263"/>
            <ac:spMk id="44" creationId="{540F4685-F7C7-4370-AF35-F80D53D13A43}"/>
          </ac:spMkLst>
        </pc:spChg>
        <pc:spChg chg="mod">
          <ac:chgData name="Mel Beall" userId="a90fe9adf95d6e93" providerId="LiveId" clId="{63AFA475-A72C-4D71-99AC-B274E7EFDC33}" dt="2023-10-27T22:05:58.074" v="147" actId="20577"/>
          <ac:spMkLst>
            <pc:docMk/>
            <pc:sldMk cId="2174002491" sldId="263"/>
            <ac:spMk id="324" creationId="{F3416D3B-8D80-4408-8E8E-08E7B3A092C0}"/>
          </ac:spMkLst>
        </pc:spChg>
        <pc:picChg chg="add mod">
          <ac:chgData name="Mel Beall" userId="a90fe9adf95d6e93" providerId="LiveId" clId="{63AFA475-A72C-4D71-99AC-B274E7EFDC33}" dt="2023-10-27T22:08:46.761" v="166" actId="14100"/>
          <ac:picMkLst>
            <pc:docMk/>
            <pc:sldMk cId="2174002491" sldId="263"/>
            <ac:picMk id="4" creationId="{D7495D39-383E-9F73-B4E6-C8E0F085333C}"/>
          </ac:picMkLst>
        </pc:picChg>
      </pc:sldChg>
      <pc:sldChg chg="addSp delSp modSp mod ord">
        <pc:chgData name="Mel Beall" userId="a90fe9adf95d6e93" providerId="LiveId" clId="{63AFA475-A72C-4D71-99AC-B274E7EFDC33}" dt="2023-10-27T22:37:46.743" v="830" actId="21"/>
        <pc:sldMkLst>
          <pc:docMk/>
          <pc:sldMk cId="2316932" sldId="265"/>
        </pc:sldMkLst>
        <pc:spChg chg="mod">
          <ac:chgData name="Mel Beall" userId="a90fe9adf95d6e93" providerId="LiveId" clId="{63AFA475-A72C-4D71-99AC-B274E7EFDC33}" dt="2023-10-27T22:26:10.238" v="558" actId="20577"/>
          <ac:spMkLst>
            <pc:docMk/>
            <pc:sldMk cId="2316932" sldId="265"/>
            <ac:spMk id="2" creationId="{3DA4F4F7-E3E0-F453-1A50-745595A92646}"/>
          </ac:spMkLst>
        </pc:spChg>
        <pc:spChg chg="mod">
          <ac:chgData name="Mel Beall" userId="a90fe9adf95d6e93" providerId="LiveId" clId="{63AFA475-A72C-4D71-99AC-B274E7EFDC33}" dt="2023-10-27T22:26:22.714" v="582" actId="20577"/>
          <ac:spMkLst>
            <pc:docMk/>
            <pc:sldMk cId="2316932" sldId="265"/>
            <ac:spMk id="21" creationId="{08ADC8B7-1650-4062-AE08-FC1C3B6ADD76}"/>
          </ac:spMkLst>
        </pc:spChg>
        <pc:spChg chg="mod">
          <ac:chgData name="Mel Beall" userId="a90fe9adf95d6e93" providerId="LiveId" clId="{63AFA475-A72C-4D71-99AC-B274E7EFDC33}" dt="2023-10-27T22:22:55.628" v="370" actId="20577"/>
          <ac:spMkLst>
            <pc:docMk/>
            <pc:sldMk cId="2316932" sldId="265"/>
            <ac:spMk id="23" creationId="{5BCCD6C8-F91D-4A81-8513-B31078BBC009}"/>
          </ac:spMkLst>
        </pc:spChg>
        <pc:spChg chg="mod">
          <ac:chgData name="Mel Beall" userId="a90fe9adf95d6e93" providerId="LiveId" clId="{63AFA475-A72C-4D71-99AC-B274E7EFDC33}" dt="2023-10-27T22:25:57.646" v="554" actId="1076"/>
          <ac:spMkLst>
            <pc:docMk/>
            <pc:sldMk cId="2316932" sldId="265"/>
            <ac:spMk id="62" creationId="{F0E231FA-A4C7-4627-A14C-74DA402FD943}"/>
          </ac:spMkLst>
        </pc:spChg>
        <pc:spChg chg="mod">
          <ac:chgData name="Mel Beall" userId="a90fe9adf95d6e93" providerId="LiveId" clId="{63AFA475-A72C-4D71-99AC-B274E7EFDC33}" dt="2023-10-27T22:23:30.635" v="392" actId="20577"/>
          <ac:spMkLst>
            <pc:docMk/>
            <pc:sldMk cId="2316932" sldId="265"/>
            <ac:spMk id="63" creationId="{9F219F7A-AA8D-44E8-85C6-7B9E43B2FEA2}"/>
          </ac:spMkLst>
        </pc:spChg>
        <pc:spChg chg="mod">
          <ac:chgData name="Mel Beall" userId="a90fe9adf95d6e93" providerId="LiveId" clId="{63AFA475-A72C-4D71-99AC-B274E7EFDC33}" dt="2023-10-27T22:25:48.992" v="553" actId="1076"/>
          <ac:spMkLst>
            <pc:docMk/>
            <pc:sldMk cId="2316932" sldId="265"/>
            <ac:spMk id="99" creationId="{5355A1F3-1DF5-4754-82C7-DBE14DBFAC9A}"/>
          </ac:spMkLst>
        </pc:spChg>
        <pc:spChg chg="mod">
          <ac:chgData name="Mel Beall" userId="a90fe9adf95d6e93" providerId="LiveId" clId="{63AFA475-A72C-4D71-99AC-B274E7EFDC33}" dt="2023-10-27T22:24:02.122" v="466" actId="20577"/>
          <ac:spMkLst>
            <pc:docMk/>
            <pc:sldMk cId="2316932" sldId="265"/>
            <ac:spMk id="100" creationId="{20C05462-50C1-47AC-B864-6331DA480340}"/>
          </ac:spMkLst>
        </pc:spChg>
        <pc:spChg chg="mod">
          <ac:chgData name="Mel Beall" userId="a90fe9adf95d6e93" providerId="LiveId" clId="{63AFA475-A72C-4D71-99AC-B274E7EFDC33}" dt="2023-10-27T22:27:45.371" v="679" actId="20577"/>
          <ac:spMkLst>
            <pc:docMk/>
            <pc:sldMk cId="2316932" sldId="265"/>
            <ac:spMk id="101" creationId="{E67B7AF0-52AF-488F-990C-DB132A565BAD}"/>
          </ac:spMkLst>
        </pc:spChg>
        <pc:spChg chg="mod">
          <ac:chgData name="Mel Beall" userId="a90fe9adf95d6e93" providerId="LiveId" clId="{63AFA475-A72C-4D71-99AC-B274E7EFDC33}" dt="2023-10-27T22:24:23.410" v="470" actId="20577"/>
          <ac:spMkLst>
            <pc:docMk/>
            <pc:sldMk cId="2316932" sldId="265"/>
            <ac:spMk id="102" creationId="{26F75E59-B08F-4122-977F-72EEC91E5B7F}"/>
          </ac:spMkLst>
        </pc:spChg>
        <pc:picChg chg="add del mod">
          <ac:chgData name="Mel Beall" userId="a90fe9adf95d6e93" providerId="LiveId" clId="{63AFA475-A72C-4D71-99AC-B274E7EFDC33}" dt="2023-10-27T22:36:03.801" v="827" actId="478"/>
          <ac:picMkLst>
            <pc:docMk/>
            <pc:sldMk cId="2316932" sldId="265"/>
            <ac:picMk id="4" creationId="{D27E7F84-2C7C-E9F7-B148-4432CC1DA7CD}"/>
          </ac:picMkLst>
        </pc:picChg>
        <pc:picChg chg="add del mod">
          <ac:chgData name="Mel Beall" userId="a90fe9adf95d6e93" providerId="LiveId" clId="{63AFA475-A72C-4D71-99AC-B274E7EFDC33}" dt="2023-10-27T22:37:46.743" v="830" actId="21"/>
          <ac:picMkLst>
            <pc:docMk/>
            <pc:sldMk cId="2316932" sldId="265"/>
            <ac:picMk id="6" creationId="{AD5BA3ED-1A9A-1B75-6FCE-E6E1239D132E}"/>
          </ac:picMkLst>
        </pc:picChg>
      </pc:sldChg>
      <pc:sldChg chg="del">
        <pc:chgData name="Mel Beall" userId="a90fe9adf95d6e93" providerId="LiveId" clId="{63AFA475-A72C-4D71-99AC-B274E7EFDC33}" dt="2023-10-27T22:21:43.418" v="361" actId="2696"/>
        <pc:sldMkLst>
          <pc:docMk/>
          <pc:sldMk cId="2732533740" sldId="271"/>
        </pc:sldMkLst>
      </pc:sldChg>
      <pc:sldChg chg="del">
        <pc:chgData name="Mel Beall" userId="a90fe9adf95d6e93" providerId="LiveId" clId="{63AFA475-A72C-4D71-99AC-B274E7EFDC33}" dt="2023-10-27T22:21:47.772" v="362" actId="2696"/>
        <pc:sldMkLst>
          <pc:docMk/>
          <pc:sldMk cId="3411526660" sldId="272"/>
        </pc:sldMkLst>
      </pc:sldChg>
      <pc:sldChg chg="del">
        <pc:chgData name="Mel Beall" userId="a90fe9adf95d6e93" providerId="LiveId" clId="{63AFA475-A72C-4D71-99AC-B274E7EFDC33}" dt="2023-10-27T22:21:58.835" v="363" actId="2696"/>
        <pc:sldMkLst>
          <pc:docMk/>
          <pc:sldMk cId="598063663" sldId="273"/>
        </pc:sldMkLst>
      </pc:sldChg>
      <pc:sldChg chg="modSp mod">
        <pc:chgData name="Mel Beall" userId="a90fe9adf95d6e93" providerId="LiveId" clId="{63AFA475-A72C-4D71-99AC-B274E7EFDC33}" dt="2023-10-27T22:21:30.055" v="360" actId="20577"/>
        <pc:sldMkLst>
          <pc:docMk/>
          <pc:sldMk cId="204619446" sldId="274"/>
        </pc:sldMkLst>
        <pc:spChg chg="mod">
          <ac:chgData name="Mel Beall" userId="a90fe9adf95d6e93" providerId="LiveId" clId="{63AFA475-A72C-4D71-99AC-B274E7EFDC33}" dt="2023-10-27T22:21:30.055" v="360" actId="20577"/>
          <ac:spMkLst>
            <pc:docMk/>
            <pc:sldMk cId="204619446" sldId="274"/>
            <ac:spMk id="3" creationId="{CEAB7E33-6C5A-49D2-AA9F-51E7DEA11D3B}"/>
          </ac:spMkLst>
        </pc:spChg>
        <pc:spChg chg="mod">
          <ac:chgData name="Mel Beall" userId="a90fe9adf95d6e93" providerId="LiveId" clId="{63AFA475-A72C-4D71-99AC-B274E7EFDC33}" dt="2023-10-27T22:21:12.818" v="341" actId="20577"/>
          <ac:spMkLst>
            <pc:docMk/>
            <pc:sldMk cId="204619446" sldId="274"/>
            <ac:spMk id="21" creationId="{1ACAAE1E-C644-4F5F-B013-E7D2D2C82E71}"/>
          </ac:spMkLst>
        </pc:spChg>
      </pc:sldChg>
      <pc:sldChg chg="modSp mod">
        <pc:chgData name="Mel Beall" userId="a90fe9adf95d6e93" providerId="LiveId" clId="{63AFA475-A72C-4D71-99AC-B274E7EFDC33}" dt="2023-10-27T22:20:54.810" v="324" actId="20577"/>
        <pc:sldMkLst>
          <pc:docMk/>
          <pc:sldMk cId="1851646291" sldId="275"/>
        </pc:sldMkLst>
        <pc:spChg chg="mod">
          <ac:chgData name="Mel Beall" userId="a90fe9adf95d6e93" providerId="LiveId" clId="{63AFA475-A72C-4D71-99AC-B274E7EFDC33}" dt="2023-10-27T22:20:40.836" v="306" actId="20577"/>
          <ac:spMkLst>
            <pc:docMk/>
            <pc:sldMk cId="1851646291" sldId="275"/>
            <ac:spMk id="2" creationId="{16423744-CF53-EEB5-98F5-93E49C1F8AF2}"/>
          </ac:spMkLst>
        </pc:spChg>
        <pc:spChg chg="mod">
          <ac:chgData name="Mel Beall" userId="a90fe9adf95d6e93" providerId="LiveId" clId="{63AFA475-A72C-4D71-99AC-B274E7EFDC33}" dt="2023-10-27T22:20:54.810" v="324" actId="20577"/>
          <ac:spMkLst>
            <pc:docMk/>
            <pc:sldMk cId="1851646291" sldId="275"/>
            <ac:spMk id="3" creationId="{45AB52D9-2BE1-41EE-B28C-4DEDAEFD750F}"/>
          </ac:spMkLst>
        </pc:spChg>
        <pc:spChg chg="mod">
          <ac:chgData name="Mel Beall" userId="a90fe9adf95d6e93" providerId="LiveId" clId="{63AFA475-A72C-4D71-99AC-B274E7EFDC33}" dt="2023-10-27T22:20:28.774" v="302" actId="20577"/>
          <ac:spMkLst>
            <pc:docMk/>
            <pc:sldMk cId="1851646291" sldId="275"/>
            <ac:spMk id="9" creationId="{0BF8A3EA-3C0A-457C-ACBD-FA9FBF4DCB9F}"/>
          </ac:spMkLst>
        </pc:spChg>
      </pc:sldChg>
      <pc:sldChg chg="addSp modSp mod ord">
        <pc:chgData name="Mel Beall" userId="a90fe9adf95d6e93" providerId="LiveId" clId="{63AFA475-A72C-4D71-99AC-B274E7EFDC33}" dt="2023-10-27T22:45:18.370" v="986" actId="1076"/>
        <pc:sldMkLst>
          <pc:docMk/>
          <pc:sldMk cId="323263871" sldId="276"/>
        </pc:sldMkLst>
        <pc:spChg chg="mod">
          <ac:chgData name="Mel Beall" userId="a90fe9adf95d6e93" providerId="LiveId" clId="{63AFA475-A72C-4D71-99AC-B274E7EFDC33}" dt="2023-10-27T22:44:31.239" v="981" actId="20577"/>
          <ac:spMkLst>
            <pc:docMk/>
            <pc:sldMk cId="323263871" sldId="276"/>
            <ac:spMk id="2" creationId="{917904B9-3524-9FC6-D305-693EEFC9315C}"/>
          </ac:spMkLst>
        </pc:spChg>
        <pc:spChg chg="mod">
          <ac:chgData name="Mel Beall" userId="a90fe9adf95d6e93" providerId="LiveId" clId="{63AFA475-A72C-4D71-99AC-B274E7EFDC33}" dt="2023-10-27T22:43:34.945" v="947" actId="14100"/>
          <ac:spMkLst>
            <pc:docMk/>
            <pc:sldMk cId="323263871" sldId="276"/>
            <ac:spMk id="3" creationId="{2640E91D-18E5-4731-B64D-89FA6D338F8D}"/>
          </ac:spMkLst>
        </pc:spChg>
        <pc:spChg chg="mod">
          <ac:chgData name="Mel Beall" userId="a90fe9adf95d6e93" providerId="LiveId" clId="{63AFA475-A72C-4D71-99AC-B274E7EFDC33}" dt="2023-10-27T22:43:28.330" v="945" actId="1076"/>
          <ac:spMkLst>
            <pc:docMk/>
            <pc:sldMk cId="323263871" sldId="276"/>
            <ac:spMk id="5" creationId="{7A5259B6-9592-490D-9692-23A6DD900E14}"/>
          </ac:spMkLst>
        </pc:spChg>
        <pc:spChg chg="mod">
          <ac:chgData name="Mel Beall" userId="a90fe9adf95d6e93" providerId="LiveId" clId="{63AFA475-A72C-4D71-99AC-B274E7EFDC33}" dt="2023-10-27T22:45:14.479" v="985" actId="27636"/>
          <ac:spMkLst>
            <pc:docMk/>
            <pc:sldMk cId="323263871" sldId="276"/>
            <ac:spMk id="6" creationId="{653FA3EF-7124-4E69-8D7C-68B2154F6E6F}"/>
          </ac:spMkLst>
        </pc:spChg>
        <pc:spChg chg="mod">
          <ac:chgData name="Mel Beall" userId="a90fe9adf95d6e93" providerId="LiveId" clId="{63AFA475-A72C-4D71-99AC-B274E7EFDC33}" dt="2023-10-27T22:45:18.370" v="986" actId="1076"/>
          <ac:spMkLst>
            <pc:docMk/>
            <pc:sldMk cId="323263871" sldId="276"/>
            <ac:spMk id="7" creationId="{0507607F-9E24-4250-8615-A5CB61BA54C6}"/>
          </ac:spMkLst>
        </pc:spChg>
        <pc:spChg chg="mod">
          <ac:chgData name="Mel Beall" userId="a90fe9adf95d6e93" providerId="LiveId" clId="{63AFA475-A72C-4D71-99AC-B274E7EFDC33}" dt="2023-10-27T22:42:07.227" v="845" actId="20577"/>
          <ac:spMkLst>
            <pc:docMk/>
            <pc:sldMk cId="323263871" sldId="276"/>
            <ac:spMk id="26" creationId="{1D9B171E-A37E-4DB5-A2AC-F8C4778DB6C6}"/>
          </ac:spMkLst>
        </pc:spChg>
        <pc:spChg chg="mod">
          <ac:chgData name="Mel Beall" userId="a90fe9adf95d6e93" providerId="LiveId" clId="{63AFA475-A72C-4D71-99AC-B274E7EFDC33}" dt="2023-10-27T22:44:27.191" v="977" actId="20577"/>
          <ac:spMkLst>
            <pc:docMk/>
            <pc:sldMk cId="323263871" sldId="276"/>
            <ac:spMk id="35" creationId="{359ECB67-53CE-46F0-8F4C-CF75ABD549B6}"/>
          </ac:spMkLst>
        </pc:spChg>
        <pc:picChg chg="add mod">
          <ac:chgData name="Mel Beall" userId="a90fe9adf95d6e93" providerId="LiveId" clId="{63AFA475-A72C-4D71-99AC-B274E7EFDC33}" dt="2023-10-27T22:44:13.043" v="955" actId="1076"/>
          <ac:picMkLst>
            <pc:docMk/>
            <pc:sldMk cId="323263871" sldId="276"/>
            <ac:picMk id="8" creationId="{E9765E30-E8F7-72F8-2DEE-D7081D1F99E8}"/>
          </ac:picMkLst>
        </pc:picChg>
        <pc:picChg chg="mod">
          <ac:chgData name="Mel Beall" userId="a90fe9adf95d6e93" providerId="LiveId" clId="{63AFA475-A72C-4D71-99AC-B274E7EFDC33}" dt="2023-10-27T22:42:08.667" v="846" actId="1076"/>
          <ac:picMkLst>
            <pc:docMk/>
            <pc:sldMk cId="323263871" sldId="276"/>
            <ac:picMk id="60" creationId="{203BE455-3949-41E3-AD2E-8F6C87C38369}"/>
          </ac:picMkLst>
        </pc:picChg>
      </pc:sldChg>
      <pc:sldChg chg="modSp mod ord">
        <pc:chgData name="Mel Beall" userId="a90fe9adf95d6e93" providerId="LiveId" clId="{63AFA475-A72C-4D71-99AC-B274E7EFDC33}" dt="2023-10-27T22:28:20.925" v="692" actId="20577"/>
        <pc:sldMkLst>
          <pc:docMk/>
          <pc:sldMk cId="1181278634" sldId="279"/>
        </pc:sldMkLst>
        <pc:spChg chg="mod">
          <ac:chgData name="Mel Beall" userId="a90fe9adf95d6e93" providerId="LiveId" clId="{63AFA475-A72C-4D71-99AC-B274E7EFDC33}" dt="2023-10-27T22:28:20.925" v="692" actId="20577"/>
          <ac:spMkLst>
            <pc:docMk/>
            <pc:sldMk cId="1181278634" sldId="279"/>
            <ac:spMk id="3" creationId="{E113FB1B-3A09-9612-A444-838EC88DF68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"$"#,##0_);[Red]\("$"#,##0\)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8-458E-A63C-1BC9D4D034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24"/>
        <c:axId val="94843983"/>
        <c:axId val="94844399"/>
      </c:barChart>
      <c:catAx>
        <c:axId val="948439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94844399"/>
        <c:crosses val="autoZero"/>
        <c:auto val="1"/>
        <c:lblAlgn val="ctr"/>
        <c:lblOffset val="100"/>
        <c:noMultiLvlLbl val="0"/>
      </c:catAx>
      <c:valAx>
        <c:axId val="94844399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94843983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A3114B-0CDD-4419-A4DE-E0C29A2AE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5048-78D1-4821-8E2B-7A77CCA12F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252186-C111-43A8-A0F7-F77FFDE4DF82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24695-047D-4CC8-8801-1AA37457E7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F00293-63F6-438D-A9A8-024975FD5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6CFAD-C154-4C9C-AD01-665A5055065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879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BBB5B-F3DE-41D7-B279-483D20E8E363}" type="datetimeFigureOut">
              <a:rPr lang="en-US" smtClean="0"/>
              <a:t>10/24/2023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62BC0-7DC4-4569-951D-2BB9475345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641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65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836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04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96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71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40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7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287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48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53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6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74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21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62BC0-7DC4-4569-951D-2BB9475345C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70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2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1830" y="1995397"/>
            <a:ext cx="8261873" cy="1338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0" tIns="274320" rIns="0" bIns="274320" anchor="ctr" anchorCtr="0">
            <a:spAutoFit/>
          </a:bodyPr>
          <a:lstStyle>
            <a:lvl1pPr algn="ctr">
              <a:lnSpc>
                <a:spcPct val="80000"/>
              </a:lnSpc>
              <a:defRPr sz="6000" cap="all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BD39BB44-64AC-49A7-8555-2CC62AD7C2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1830" y="4914047"/>
            <a:ext cx="8261873" cy="831149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2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1446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198964-B829-4E4F-AAE7-4D7A404AB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031087"/>
          </a:xfrm>
          <a:prstGeom prst="rect">
            <a:avLst/>
          </a:prstGeom>
        </p:spPr>
        <p:txBody>
          <a:bodyPr anchor="b" anchorCtr="0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7C80E83-E343-4BA5-ABB5-ACA84EEE62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1078" y="1853427"/>
            <a:ext cx="1252367" cy="863490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BA56986C-C9AC-44CD-9D32-24AA209F76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883705"/>
            <a:ext cx="2939143" cy="37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1B45AB9-9A5F-4872-A322-AD3890A5BE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3253816"/>
            <a:ext cx="2939143" cy="8442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E5E3032E-6B86-4F42-95E1-7C7B130871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9646" y="1853426"/>
            <a:ext cx="1252367" cy="863491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56EA384-B876-4E37-81CC-FF14C8064ED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2883705"/>
            <a:ext cx="2939143" cy="37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A136A37-A8C3-48F4-978F-3042B2451F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3253816"/>
            <a:ext cx="2939143" cy="8442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0D156C2-557C-45F2-B9BA-7CE533312A0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58214" y="1853427"/>
            <a:ext cx="1252028" cy="863492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32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8E358D4-D1F9-4872-A079-98E1F6BD66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2883705"/>
            <a:ext cx="2939143" cy="37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8D809314-142B-40CA-8424-37611F5E9C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3253816"/>
            <a:ext cx="2939143" cy="8442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3B652552-1A5B-4884-9BDF-1A266395934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234542"/>
            <a:ext cx="12191999" cy="2623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5C7A8808-3BA5-498D-8E57-CAB9DF018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742EE3D7-DACC-458E-82B0-EC87F8BAE8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8ED908E6-B839-44D9-AFFC-E5E5E592E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225E-57F6-4605-A684-F9B30F1F6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568" y="1366084"/>
            <a:ext cx="4028188" cy="1633067"/>
          </a:xfrm>
          <a:prstGeom prst="rect">
            <a:avLst/>
          </a:prstGeom>
        </p:spPr>
        <p:txBody>
          <a:bodyPr anchor="b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93927AF-DF09-4CE5-8767-B2ECF0215B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7756" y="0"/>
            <a:ext cx="7354243" cy="2862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E2342C8-E968-4F49-930C-F5C43F88F0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365447"/>
            <a:ext cx="4953000" cy="37950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8D114B-8AAB-41D6-AFCF-750066A652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9728" y="3744950"/>
            <a:ext cx="4953000" cy="22980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CCC938D-0BC7-4BBB-BBF2-B830D9D0C1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365447"/>
            <a:ext cx="4953000" cy="37950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96405D2-E28F-41EC-844E-034C5D7072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3744950"/>
            <a:ext cx="4953000" cy="2298041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751D887-2419-4911-A7CC-9B5A598D7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8B214E0-C574-4CE5-8FF0-E0F965A4A0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C033920-FB08-49F3-8A75-14E68EF78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951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CC3C8467-268E-4ABA-B4F5-0808AFBB2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9FF8FD-CDD1-4BEE-8DB9-0CD4BDE98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35793" y="766762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F1257F-A86F-48F4-BFFA-9BFB4355E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34351" y="757238"/>
            <a:ext cx="0" cy="490390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1799781-E0A0-4C4E-A069-37290BED8F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427" y="136526"/>
            <a:ext cx="5272746" cy="872764"/>
          </a:xfrm>
          <a:prstGeom prst="rect">
            <a:avLst/>
          </a:prstGeom>
        </p:spPr>
        <p:txBody>
          <a:bodyPr anchor="b" anchorCtr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D164278-C8C4-4514-8B3E-9505CB67474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79833" y="2992227"/>
            <a:ext cx="2395991" cy="426393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79C2E31-7298-0176-1525-0D87EF8385D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25599" y="4156201"/>
            <a:ext cx="640080" cy="615553"/>
          </a:xfrm>
          <a:prstGeom prst="rect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D896357-F0C4-4728-BE54-A809E6E310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5998" y="311795"/>
            <a:ext cx="2514603" cy="42639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49D2BE7-8177-406D-94BB-001D561B5A8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3125" y="2202522"/>
            <a:ext cx="640080" cy="615553"/>
          </a:xfrm>
          <a:prstGeom prst="rect">
            <a:avLst/>
          </a:prstGeom>
          <a:ln w="28575">
            <a:solidFill>
              <a:schemeClr val="tx1"/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85DBB47-8DD5-9E71-081A-EBA59813606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2991" y="4718766"/>
            <a:ext cx="640080" cy="615553"/>
          </a:xfrm>
          <a:prstGeom prst="rec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C40D7D1C-3379-42CE-B3D7-A585CDECBD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7" y="5683895"/>
            <a:ext cx="2514603" cy="42639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B13D4EF-593A-4D3C-9712-515EE5A358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51304" y="1501717"/>
            <a:ext cx="2107096" cy="984885"/>
          </a:xfrm>
          <a:prstGeom prst="rect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txBody>
          <a:bodyPr t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B6D5964F-25E2-08E6-D7F9-57498E1077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20968" y="3742479"/>
            <a:ext cx="640080" cy="615553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45FF02C4-FA25-4AE4-B4EF-D106CDD0FE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5764" y="3002166"/>
            <a:ext cx="2250652" cy="426393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DA2CADC9-297F-AAB7-386E-C6A99079B70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38360" y="4305044"/>
            <a:ext cx="640080" cy="615553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txBody>
          <a:bodyPr lIns="182880" tIns="182880" rIns="182880" bIns="182880"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129BD8-DBDF-484C-89DD-80EDD7B8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F621E8-9FBF-4DC8-AA1D-234C0A47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1D5819-A04D-4AB0-A144-E7BBA34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472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3D21-9143-4E6D-87CD-82F00F7DC6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314" y="136525"/>
            <a:ext cx="5268686" cy="861077"/>
          </a:xfrm>
          <a:prstGeom prst="rect">
            <a:avLst/>
          </a:prstGeom>
        </p:spPr>
        <p:txBody>
          <a:bodyPr anchor="b" anchorCtr="0"/>
          <a:lstStyle>
            <a:lvl1pPr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5C24E7-D67D-40AA-B6B1-AE47659E18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0438" y="1011439"/>
            <a:ext cx="5268686" cy="56889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756E9B8-BA57-4251-A0E6-DDADC29D95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0666" y="2044485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0B962B5-0EC7-48EC-A687-C206A69C56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7695" y="2044485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314A100-8075-4D1D-995C-34F5838D5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0666" y="3428263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C946523-4B92-4003-B43C-B01D972454F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27695" y="3428263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F9BEEAAD-CC7F-427D-BCFF-1BBA5023ABE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0666" y="4812041"/>
            <a:ext cx="1584471" cy="1121230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txBody>
          <a:bodyPr lIns="182880" rIns="182880" anchor="ctr"/>
          <a:lstStyle>
            <a:lvl1pPr marL="0" indent="0" algn="ctr">
              <a:lnSpc>
                <a:spcPct val="100000"/>
              </a:lnSpc>
              <a:buNone/>
              <a:defRPr sz="2000" cap="all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6693A35-4411-4FE2-82FD-5D30D8D62A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727695" y="4812041"/>
            <a:ext cx="3081975" cy="112123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B658EBA7-4275-488A-B86F-67B70609F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3D3F372-68E2-486A-A105-748C2BB245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83831" y="0"/>
            <a:ext cx="5508168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A59824DA-522A-4135-800A-60F504928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8D667147-015B-4B04-886E-3451355DC7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06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Y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A378E50-94EF-4230-91B3-4CDA4804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49477" y="4411918"/>
            <a:ext cx="7895340" cy="344415"/>
            <a:chOff x="2749477" y="4411918"/>
            <a:chExt cx="7895340" cy="344415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FDF687F-1594-4839-AA46-5DACB2E04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4947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AD917A9-665D-46F4-8911-E2881838B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668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D52265-C77D-45A6-96A5-2656848A31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43557" y="441191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75B284-B3F9-49E3-A5BC-FBFD2C70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750737" y="2675138"/>
            <a:ext cx="6313957" cy="344415"/>
            <a:chOff x="2750737" y="2675138"/>
            <a:chExt cx="6313957" cy="344415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1D75FFD8-965E-47C7-B05F-A941B516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75073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BDDFF1A-AABD-4DA5-9811-02C4149132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5116887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7862A0FB-DDED-42C5-B28D-D466080F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063434" y="2675138"/>
              <a:ext cx="1260" cy="344415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7CD073CE-AA33-40C2-9636-3F5C236050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49477" y="615860"/>
            <a:ext cx="6313956" cy="71096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 tIns="182880" bIns="182880" anchor="ctr" anchorCtr="0">
            <a:spAutoFit/>
          </a:bodyPr>
          <a:lstStyle>
            <a:lvl1pPr algn="ctr"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FC053B39-4BE6-44B3-8D93-ED230B1611A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70733"/>
            <a:ext cx="1440088" cy="46959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95F74BD3-C751-4644-9E0D-36D890A6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70733"/>
            <a:ext cx="1440088" cy="46959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3D5CF2BE-8C0B-408F-AEEB-45E3B588305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70733"/>
            <a:ext cx="1440088" cy="469597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4A07D9B0-4F06-4D69-B211-37FC634E50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78434"/>
            <a:ext cx="1021001" cy="6522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6FDE7A-7F96-4A7E-AB4F-DBCEFD81C3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C3C9C771-CEBA-46FF-9941-0F82E4028C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F6154-355B-4195-8155-1E8C079CDE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E228D5-C0F1-4215-8880-B28856B6F7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568E40A-0330-4C80-9F64-FB6C4B7CC1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EC8A3FD2-F6F6-40A0-89E1-7769CBB8D4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A882D901-8E7C-431B-B6E9-14C8BD5B22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2051E2EF-F729-4B79-8CD4-C0D60EE9AD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A8A6BF26-67C7-4AFD-82B4-5F8831E627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9D579002-8C14-4A35-90BB-43E508420D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A2D386B-15E3-4543-8D79-5B890CB60E7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1BBCCCB-0A70-4CE2-AC23-DC53C20096B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83DD38EA-382F-4255-927F-5F23153D51A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973320"/>
            <a:ext cx="1440088" cy="4087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DDBB317C-ECEA-48F8-B070-51A7C7B4CDB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973320"/>
            <a:ext cx="1440088" cy="4087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5C19CD78-318A-4E21-9027-254A8711F4C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973320"/>
            <a:ext cx="1440088" cy="40878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A437805B-FB40-4996-AD55-1BF1A2D64F0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376510"/>
            <a:ext cx="1021001" cy="65227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40A55730-770B-4851-B7C1-A3AE260339E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32F5F67C-8450-4CC2-984C-18CEA2A424F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205940B1-D0A7-4FA0-8075-1DD875262A2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F257E24-EF53-4359-8CF5-CC42A8F66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5A2166B8-0F7E-45E9-970E-79F921472A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FF45DCBF-40C1-4B85-9196-4C0237FA8C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E0182695-A664-4408-ACB6-D9273831D56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928531F-4FEC-4B06-9428-27244D33B9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678C8DB-AF28-4A99-B976-36F54BA279C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FB1CBFC6-0E9C-4ECA-A915-798C00479D6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B4EC71CB-AE6D-46A0-87B4-6E2BD6A1CF6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16A1EE39-3790-4721-9E09-19024F590A9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F8B141-9EE2-47E7-AF2A-94CECF907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7081" y="4694680"/>
            <a:ext cx="8510121" cy="0"/>
            <a:chOff x="1504814" y="2488864"/>
            <a:chExt cx="8510121" cy="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D73D561-653C-420E-BC66-5DA51DD36C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3729D46-C590-474A-BF51-5B9D4359EB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48D21A3-16A8-4ECB-832A-29159F1D20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217E3B-A68A-4BBD-889D-C078F6616C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AC64796-B68D-4AE1-A16E-54663926A7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69D787A-5A6E-4ADB-BAAA-FC5EF3EF1BE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E371F89-9862-4F45-9CA4-A53BF2C3F7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19AC00F-FB14-4E51-ABB2-C72FB6C0A0F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083D041-D6E2-4DFF-A37E-21E03F46AF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4589E1D-9976-4550-917F-D88195CDCE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065CC16-DED3-4048-8705-CA87554422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EDC1B45-4090-4B45-80FB-8DF542E67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4599626"/>
            <a:ext cx="8858463" cy="174171"/>
            <a:chOff x="1835966" y="4162015"/>
            <a:chExt cx="8858463" cy="174171"/>
          </a:xfrm>
        </p:grpSpPr>
        <p:sp>
          <p:nvSpPr>
            <p:cNvPr id="90" name="Oval 234">
              <a:extLst>
                <a:ext uri="{FF2B5EF4-FFF2-40B4-BE49-F238E27FC236}">
                  <a16:creationId xmlns:a16="http://schemas.microsoft.com/office/drawing/2014/main" id="{1EFAF30E-1CB4-4DCC-B1A8-30450AECD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Oval 236">
              <a:extLst>
                <a:ext uri="{FF2B5EF4-FFF2-40B4-BE49-F238E27FC236}">
                  <a16:creationId xmlns:a16="http://schemas.microsoft.com/office/drawing/2014/main" id="{A53911EE-BFCB-48ED-9821-C8FD044984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238">
              <a:extLst>
                <a:ext uri="{FF2B5EF4-FFF2-40B4-BE49-F238E27FC236}">
                  <a16:creationId xmlns:a16="http://schemas.microsoft.com/office/drawing/2014/main" id="{AE84E691-02AF-4C42-B3B7-EE46E825C0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Oval 240">
              <a:extLst>
                <a:ext uri="{FF2B5EF4-FFF2-40B4-BE49-F238E27FC236}">
                  <a16:creationId xmlns:a16="http://schemas.microsoft.com/office/drawing/2014/main" id="{EB9041A9-2967-41AF-BE0A-A7476B97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Oval 242">
              <a:extLst>
                <a:ext uri="{FF2B5EF4-FFF2-40B4-BE49-F238E27FC236}">
                  <a16:creationId xmlns:a16="http://schemas.microsoft.com/office/drawing/2014/main" id="{2B7F05AE-8C2E-43EB-BBA0-897D173AF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Oval 244">
              <a:extLst>
                <a:ext uri="{FF2B5EF4-FFF2-40B4-BE49-F238E27FC236}">
                  <a16:creationId xmlns:a16="http://schemas.microsoft.com/office/drawing/2014/main" id="{4248E8A5-3D01-49ED-BEC6-0D27C4C5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246">
              <a:extLst>
                <a:ext uri="{FF2B5EF4-FFF2-40B4-BE49-F238E27FC236}">
                  <a16:creationId xmlns:a16="http://schemas.microsoft.com/office/drawing/2014/main" id="{A50B1FA2-FFAB-4A04-8C04-CF6BC1BCD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248">
              <a:extLst>
                <a:ext uri="{FF2B5EF4-FFF2-40B4-BE49-F238E27FC236}">
                  <a16:creationId xmlns:a16="http://schemas.microsoft.com/office/drawing/2014/main" id="{B70F9284-E3A9-4E8C-9C28-93D985513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250">
              <a:extLst>
                <a:ext uri="{FF2B5EF4-FFF2-40B4-BE49-F238E27FC236}">
                  <a16:creationId xmlns:a16="http://schemas.microsoft.com/office/drawing/2014/main" id="{494AA308-491E-44AE-A81D-E62D362FC4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9" name="Oval 252">
              <a:extLst>
                <a:ext uri="{FF2B5EF4-FFF2-40B4-BE49-F238E27FC236}">
                  <a16:creationId xmlns:a16="http://schemas.microsoft.com/office/drawing/2014/main" id="{03B58A61-0691-4D1F-9A25-7CCB12DA9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Oval 254">
              <a:extLst>
                <a:ext uri="{FF2B5EF4-FFF2-40B4-BE49-F238E27FC236}">
                  <a16:creationId xmlns:a16="http://schemas.microsoft.com/office/drawing/2014/main" id="{57F5DE50-7369-4681-A8F6-5E935A517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4C666F7C-EBDE-456E-B607-1E0FA6924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FFF66A7-062A-4A45-8A10-A8F847AF1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49387" y="2999128"/>
            <a:ext cx="8510121" cy="0"/>
            <a:chOff x="1504814" y="2488864"/>
            <a:chExt cx="8510121" cy="0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2090933-BFE5-4598-998F-C2857039426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7E50B9E-AD14-448E-B2DF-ED1D0F4908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F782020-9AE0-4B20-ACD4-057C60173A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E1A502D-7651-4CBE-81DE-FF4F102DAA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4C29AAF-4E83-44DA-A084-3FF3C70F61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C5616E9-1DAC-4713-A257-8682DD24AC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CDC726D-AB0E-4ED3-82DB-9DD54ADB10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12F1E4A6-E07E-4550-AB72-53438E0C4F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6B638F82-2127-4858-AA45-F08A1CADAB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28005E8-9894-4966-8BDE-95577A6039D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FFBFEB2-9943-4D83-86DB-1A86AC15E8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7045F09-8CF5-4E51-A65C-54F8BF015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72910" y="2903401"/>
            <a:ext cx="8858463" cy="174171"/>
            <a:chOff x="1835966" y="4162015"/>
            <a:chExt cx="8858463" cy="174171"/>
          </a:xfrm>
        </p:grpSpPr>
        <p:sp>
          <p:nvSpPr>
            <p:cNvPr id="135" name="Oval 234">
              <a:extLst>
                <a:ext uri="{FF2B5EF4-FFF2-40B4-BE49-F238E27FC236}">
                  <a16:creationId xmlns:a16="http://schemas.microsoft.com/office/drawing/2014/main" id="{09B4CFFD-0C29-4685-915E-4DC40D4D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Oval 236">
              <a:extLst>
                <a:ext uri="{FF2B5EF4-FFF2-40B4-BE49-F238E27FC236}">
                  <a16:creationId xmlns:a16="http://schemas.microsoft.com/office/drawing/2014/main" id="{736381B7-7D05-4040-9A1B-191841576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238">
              <a:extLst>
                <a:ext uri="{FF2B5EF4-FFF2-40B4-BE49-F238E27FC236}">
                  <a16:creationId xmlns:a16="http://schemas.microsoft.com/office/drawing/2014/main" id="{4F77152F-41F4-45EC-B530-B38C5111C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240">
              <a:extLst>
                <a:ext uri="{FF2B5EF4-FFF2-40B4-BE49-F238E27FC236}">
                  <a16:creationId xmlns:a16="http://schemas.microsoft.com/office/drawing/2014/main" id="{8FB428D5-0A0E-4CF3-A223-9F4F7B386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242">
              <a:extLst>
                <a:ext uri="{FF2B5EF4-FFF2-40B4-BE49-F238E27FC236}">
                  <a16:creationId xmlns:a16="http://schemas.microsoft.com/office/drawing/2014/main" id="{A4275727-B33C-4EB0-9E6E-7CE335603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0" name="Oval 244">
              <a:extLst>
                <a:ext uri="{FF2B5EF4-FFF2-40B4-BE49-F238E27FC236}">
                  <a16:creationId xmlns:a16="http://schemas.microsoft.com/office/drawing/2014/main" id="{7998F366-05B2-42D3-9B4E-CD7F91FB9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246">
              <a:extLst>
                <a:ext uri="{FF2B5EF4-FFF2-40B4-BE49-F238E27FC236}">
                  <a16:creationId xmlns:a16="http://schemas.microsoft.com/office/drawing/2014/main" id="{8593BF6C-17E2-4AB7-85D7-0B93D2376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2" name="Oval 248">
              <a:extLst>
                <a:ext uri="{FF2B5EF4-FFF2-40B4-BE49-F238E27FC236}">
                  <a16:creationId xmlns:a16="http://schemas.microsoft.com/office/drawing/2014/main" id="{74F85EBE-E43B-4B81-85F1-89969EC56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250">
              <a:extLst>
                <a:ext uri="{FF2B5EF4-FFF2-40B4-BE49-F238E27FC236}">
                  <a16:creationId xmlns:a16="http://schemas.microsoft.com/office/drawing/2014/main" id="{16C21525-8829-45F3-8C9F-05274678E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" name="Oval 252">
              <a:extLst>
                <a:ext uri="{FF2B5EF4-FFF2-40B4-BE49-F238E27FC236}">
                  <a16:creationId xmlns:a16="http://schemas.microsoft.com/office/drawing/2014/main" id="{8FFF03BC-2EFF-4AF5-B788-A1FEA537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254">
              <a:extLst>
                <a:ext uri="{FF2B5EF4-FFF2-40B4-BE49-F238E27FC236}">
                  <a16:creationId xmlns:a16="http://schemas.microsoft.com/office/drawing/2014/main" id="{D811BD14-6461-4DD9-9A2C-BFC2C9553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256">
              <a:extLst>
                <a:ext uri="{FF2B5EF4-FFF2-40B4-BE49-F238E27FC236}">
                  <a16:creationId xmlns:a16="http://schemas.microsoft.com/office/drawing/2014/main" id="{929BB859-9DB9-433D-8C7B-91E7FED48B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59" name="Graphic 158">
            <a:extLst>
              <a:ext uri="{FF2B5EF4-FFF2-40B4-BE49-F238E27FC236}">
                <a16:creationId xmlns:a16="http://schemas.microsoft.com/office/drawing/2014/main" id="{A24C8354-AD07-4B50-9334-314D6B2B1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6237133"/>
            <a:ext cx="12191999" cy="620867"/>
          </a:xfrm>
          <a:prstGeom prst="rect">
            <a:avLst/>
          </a:prstGeom>
        </p:spPr>
      </p:pic>
      <p:sp>
        <p:nvSpPr>
          <p:cNvPr id="160" name="Date Placeholder 2">
            <a:extLst>
              <a:ext uri="{FF2B5EF4-FFF2-40B4-BE49-F238E27FC236}">
                <a16:creationId xmlns:a16="http://schemas.microsoft.com/office/drawing/2014/main" id="{D3F09D93-A56A-41E4-A3BA-42472B0A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1" name="Footer Placeholder 3">
            <a:extLst>
              <a:ext uri="{FF2B5EF4-FFF2-40B4-BE49-F238E27FC236}">
                <a16:creationId xmlns:a16="http://schemas.microsoft.com/office/drawing/2014/main" id="{5951592E-5737-43C9-B6B0-D13407661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3B542197-0399-4FBD-A10C-B97A68AA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6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96D4A-16D3-4C35-A383-2DF039D54C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9728" y="59635"/>
            <a:ext cx="5854122" cy="901906"/>
          </a:xfrm>
          <a:prstGeom prst="rect">
            <a:avLst/>
          </a:prstGeom>
        </p:spPr>
        <p:txBody>
          <a:bodyPr anchor="b" anchorCtr="0"/>
          <a:lstStyle>
            <a:lvl1pPr>
              <a:defRPr sz="2400" cap="all" spc="1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255611-8280-41F3-A5FA-821E144AEAE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914400" y="1084758"/>
            <a:ext cx="5759450" cy="50472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cap="all" baseline="0">
                <a:solidFill>
                  <a:schemeClr val="accent5">
                    <a:lumMod val="50000"/>
                  </a:schemeClr>
                </a:solidFill>
              </a:defRPr>
            </a:lvl1pPr>
            <a:lvl2pPr marL="457200" indent="0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</a:defRPr>
            </a:lvl2pPr>
            <a:lvl3pPr marL="914400" indent="0">
              <a:buNone/>
              <a:defRPr sz="1400" cap="all" baseline="0">
                <a:solidFill>
                  <a:schemeClr val="accent5">
                    <a:lumMod val="50000"/>
                  </a:schemeClr>
                </a:solidFill>
              </a:defRPr>
            </a:lvl3pPr>
            <a:lvl4pPr marL="13716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4pPr>
            <a:lvl5pPr marL="1828800" indent="0">
              <a:buNone/>
              <a:defRPr sz="1200" cap="all" baseline="0">
                <a:solidFill>
                  <a:schemeClr val="accent5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53DB9-3C4B-4136-96D2-08A7D5AD4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64841-801A-499A-BFD2-9731D2D8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6BF61C1-4A8C-44D4-901D-E065B7B42A2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98229" y="0"/>
            <a:ext cx="459377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8F9D-CD73-4D53-A871-D6C0B643A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6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7726902C-381D-4629-AF04-0689A76C5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80C3F3-53A4-4049-96CE-C6C4EB9DA6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7005" y="116648"/>
            <a:ext cx="10797991" cy="1024694"/>
          </a:xfrm>
          <a:prstGeom prst="rect">
            <a:avLst/>
          </a:prstGeom>
        </p:spPr>
        <p:txBody>
          <a:bodyPr anchor="b" anchorCtr="0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F669E6E-28BD-4FC9-BFB3-B42707D2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773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E1D3C-6E95-41C8-9202-B6BACEA97C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3729" y="4750990"/>
            <a:ext cx="2487705" cy="4372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A90F4B16-F669-4D35-8B6D-5DE38097DD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3728" y="5199750"/>
            <a:ext cx="2487705" cy="9686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0D56BE-BB71-4ADC-B308-883B7BB63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372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24532133-7BD7-49DF-96C1-B4A992CE4DF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66782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F4F5B9-821C-4A57-B5E2-055949CEC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7382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3893EB3-C98E-4A69-A71C-7C92212837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73826" y="4750990"/>
            <a:ext cx="2487705" cy="4372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5D0352AF-E877-45F2-9868-A8A1E017A91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73825" y="5199750"/>
            <a:ext cx="2487705" cy="9686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0DAF93-603B-44B6-99DC-79A63DC3A1F4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437921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2AD67-26BA-4843-BAFE-B661A05BB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3919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EAD7F-FBD0-4EA0-A7E7-5E65604B4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14014" y="2239910"/>
            <a:ext cx="2487706" cy="2491201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A3EAA29-D608-4031-9C0E-0610D1886CA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3921" y="4750990"/>
            <a:ext cx="2487705" cy="4372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1DC4676B-9880-4C33-A8A2-88FB0944CF3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43920" y="5199750"/>
            <a:ext cx="2487705" cy="9686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AF6D479F-D265-4CD5-88BE-FC37AFC5FF4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208016" y="2427897"/>
            <a:ext cx="2099702" cy="2115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ED618ADF-296A-4300-A8AE-A1837B390A9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014015" y="4750990"/>
            <a:ext cx="2487705" cy="43721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CA503612-3331-4786-8298-4A1E0C1C75D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014014" y="5199750"/>
            <a:ext cx="2487705" cy="9686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A1D0F5-2B0B-4318-B5DC-AECB0985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3A8939-F5BE-47FA-AE2F-AF66C45B1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A3F37-FB91-4420-832B-EA39AE37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59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70B2057-9B78-4391-A15F-27A41A72F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4354286"/>
            <a:ext cx="12192001" cy="2503713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59CD-37AB-48A3-9976-0B38FF7A5A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6475" y="136526"/>
            <a:ext cx="10259051" cy="1004464"/>
          </a:xfrm>
          <a:prstGeom prst="rect">
            <a:avLst/>
          </a:prstGeom>
        </p:spPr>
        <p:txBody>
          <a:bodyPr anchor="b" anchorCtr="0"/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36E0B0A-0B1B-438D-8971-570ACA956B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6402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FB8438-2DA4-4B23-ACCD-3DEADF3E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3E63EE1F-208F-40D0-9307-47F66C8581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28073" y="321268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0F7C878-62A1-4A30-AA27-C5F502C8D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28073" y="349627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5D495D18-EB49-4AD5-A7EE-1E6D2496B69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11979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8BBAE-0CA8-464A-A4E0-AB7D697DA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03551339-A94F-4674-8165-3BFA78946D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76023" y="321268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D1839C5B-C216-4FB8-A285-4D99AF56E8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76023" y="349627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ACA22B55-1DD2-4FE6-95FC-D8BC2BBECF0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859928" y="186203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473BE6D-AE02-42D4-838E-F7916980D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171914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35C2A2FE-AA36-4715-97F6-B743D26DE3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23972" y="321268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B98652DE-F8C8-4EA5-8CDA-9985B636DE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23972" y="349627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40C3D084-82F3-4C1C-95E8-56362097EDFB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07876" y="185843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0EC4B6A-1FAA-43D1-9436-A3BFF08A8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171553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ABB7ACFA-C6F3-4D7A-A6D8-73035EF164D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71920" y="3209082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F9CBC3B9-EDF1-45E0-BFBF-53888131CBA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1920" y="3492670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A7D13807-1ECF-4830-AB8D-D33E4F22330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56402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0E1F756-2737-4291-8D41-307BFE73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915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C5BD35EC-547F-4A42-85C6-E2C94C2A03C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28073" y="548012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D89797D3-65B3-414D-9657-B5DA3934914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28073" y="576371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4" name="Picture Placeholder 9">
            <a:extLst>
              <a:ext uri="{FF2B5EF4-FFF2-40B4-BE49-F238E27FC236}">
                <a16:creationId xmlns:a16="http://schemas.microsoft.com/office/drawing/2014/main" id="{280147ED-89CE-475D-A96F-AA7A912E00B8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211979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10D74ED-CECE-4A22-B877-966D5382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97106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C937A25-DAA7-4478-ADF6-728F4D61897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6023" y="548012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8AB48703-9A4A-440C-9049-7FE889764E5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76023" y="576371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68" name="Picture Placeholder 9">
            <a:extLst>
              <a:ext uri="{FF2B5EF4-FFF2-40B4-BE49-F238E27FC236}">
                <a16:creationId xmlns:a16="http://schemas.microsoft.com/office/drawing/2014/main" id="{5D9D5119-D677-47FD-AEEB-49FE4DDEF6B0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859928" y="4129478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AF0F623-CF57-4D6B-87F3-FD410516E1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45055" y="3986584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3BE3B8C3-ECB9-46D2-B11F-A5569909748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23972" y="5480128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FB1EE68D-97FA-4EA4-B792-5AC6C49F902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3972" y="5763716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2" name="Picture Placeholder 9">
            <a:extLst>
              <a:ext uri="{FF2B5EF4-FFF2-40B4-BE49-F238E27FC236}">
                <a16:creationId xmlns:a16="http://schemas.microsoft.com/office/drawing/2014/main" id="{7E98343B-32E9-4538-991A-B5EACD651D4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9507876" y="4125872"/>
            <a:ext cx="1243292" cy="114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3CC91A-02A3-4B96-BCEE-76C1D25C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3003" y="3982978"/>
            <a:ext cx="1473039" cy="143045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DBE2EAAB-674D-41E1-92E6-A7459FEFDAE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971920" y="5476522"/>
            <a:ext cx="2315205" cy="28359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600" cap="all" spc="100" baseline="0">
                <a:solidFill>
                  <a:schemeClr val="accent4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C60D862C-3474-4A4A-8557-AD2C7917BFE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971920" y="5760110"/>
            <a:ext cx="2315205" cy="36770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08728-25CF-4DB1-9A83-FAFA5AB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454F9-A55F-44A0-9695-FC40C668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38C64F-7F14-454A-B830-80CCE5B1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625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C64230-8BD4-4150-967D-421B6FE43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A8AE08-0788-4D8A-8C9D-7E5AAA112A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59" y="139150"/>
            <a:ext cx="11165602" cy="1117396"/>
          </a:xfrm>
          <a:prstGeom prst="rect">
            <a:avLst/>
          </a:prstGeom>
        </p:spPr>
        <p:txBody>
          <a:bodyPr anchor="b" anchorCtr="0"/>
          <a:lstStyle>
            <a:lvl1pPr algn="ctr">
              <a:defRPr lang="en-US"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122EF2C7-A38E-EBC9-86D9-0408F85A29D4}"/>
              </a:ext>
            </a:extLst>
          </p:cNvPr>
          <p:cNvSpPr>
            <a:spLocks noGrp="1"/>
          </p:cNvSpPr>
          <p:nvPr>
            <p:ph type="chart" sz="quarter" idx="36" hasCustomPrompt="1"/>
          </p:nvPr>
        </p:nvSpPr>
        <p:spPr>
          <a:xfrm>
            <a:off x="695405" y="2569934"/>
            <a:ext cx="2011680" cy="19202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dirty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8A119E1C-2243-42E2-8A58-CC171131D19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1170" y="3009994"/>
            <a:ext cx="1200150" cy="11516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E935678-32B2-4589-933F-F74B3E68FFA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0458" y="4524194"/>
            <a:ext cx="2381574" cy="6326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B3C5A73C-51DD-4781-943C-235704BBF6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0458" y="5156837"/>
            <a:ext cx="2381574" cy="10543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9969B5A7-837E-7C4D-52AC-D594E235AA6E}"/>
              </a:ext>
            </a:extLst>
          </p:cNvPr>
          <p:cNvSpPr>
            <a:spLocks noGrp="1"/>
          </p:cNvSpPr>
          <p:nvPr>
            <p:ph type="chart" sz="quarter" idx="37" hasCustomPrompt="1"/>
          </p:nvPr>
        </p:nvSpPr>
        <p:spPr>
          <a:xfrm>
            <a:off x="3616979" y="2569934"/>
            <a:ext cx="2011680" cy="19202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dirty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337797F5-74CE-492B-806B-221CAF3535C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10890" y="3009994"/>
            <a:ext cx="1223858" cy="11516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AD95FB24-5DA0-4000-B023-A00C32D53F0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32032" y="4524194"/>
            <a:ext cx="2381574" cy="6326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7455F56A-A263-4D13-A484-2D15CD61D0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32032" y="5156836"/>
            <a:ext cx="2381574" cy="10543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Chart Placeholder 6">
            <a:extLst>
              <a:ext uri="{FF2B5EF4-FFF2-40B4-BE49-F238E27FC236}">
                <a16:creationId xmlns:a16="http://schemas.microsoft.com/office/drawing/2014/main" id="{B6FFD727-5628-7008-8B3D-07EF8D87902D}"/>
              </a:ext>
            </a:extLst>
          </p:cNvPr>
          <p:cNvSpPr>
            <a:spLocks noGrp="1"/>
          </p:cNvSpPr>
          <p:nvPr>
            <p:ph type="chart" sz="quarter" idx="38" hasCustomPrompt="1"/>
          </p:nvPr>
        </p:nvSpPr>
        <p:spPr>
          <a:xfrm>
            <a:off x="6563341" y="2569934"/>
            <a:ext cx="2011680" cy="19202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dirty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2431D1A0-10D1-4D2E-AC6F-F8C9E6A226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8252" y="3009994"/>
            <a:ext cx="1187610" cy="11516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6C6ABB33-3D98-4D76-B96F-65F57493622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91270" y="4524194"/>
            <a:ext cx="2381574" cy="6326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EA8275A-A17A-42ED-9DDC-5F06000BFBE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91270" y="5157591"/>
            <a:ext cx="2381574" cy="10543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AF03B766-DD41-38D2-1C6A-FAEC26EFB36B}"/>
              </a:ext>
            </a:extLst>
          </p:cNvPr>
          <p:cNvSpPr>
            <a:spLocks noGrp="1"/>
          </p:cNvSpPr>
          <p:nvPr>
            <p:ph type="chart" sz="quarter" idx="39" hasCustomPrompt="1"/>
          </p:nvPr>
        </p:nvSpPr>
        <p:spPr>
          <a:xfrm>
            <a:off x="9484915" y="2569934"/>
            <a:ext cx="2011680" cy="19202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400" dirty="0"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4028BD6A-568F-4A16-AE86-5D88861C3B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79382" y="3009994"/>
            <a:ext cx="1211785" cy="11516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320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</a:t>
            </a:r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4AEA6122-22B2-49EC-8451-E43D40F323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294487" y="4524194"/>
            <a:ext cx="2381574" cy="632643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103D7EA4-00E4-43FA-8129-1CBE0C1291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94487" y="5166169"/>
            <a:ext cx="2381574" cy="10543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811592B2-2D21-495C-8C11-680EC81556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73D1-17D7-400F-B750-F5EA2675D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E81D-C76E-4DB7-9722-4BE8D7CF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07C99-0702-4DEF-A72F-2451B3DC6D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513" y="59634"/>
            <a:ext cx="5208104" cy="1043609"/>
          </a:xfrm>
          <a:prstGeom prst="rect">
            <a:avLst/>
          </a:prstGeom>
        </p:spPr>
        <p:txBody>
          <a:bodyPr anchor="b" anchorCtr="0"/>
          <a:lstStyle>
            <a:lvl1pPr algn="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1F54EB4-06CA-459B-8F8C-86061BA6F1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21491" y="1265"/>
            <a:ext cx="6564087" cy="3607697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lIns="640080" tIns="45720" rIns="548640" anchor="ctr" anchorCtr="0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4497024-D7D5-447C-8133-660B1F47A19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838528"/>
            <a:ext cx="12201728" cy="5019471"/>
          </a:xfrm>
          <a:custGeom>
            <a:avLst/>
            <a:gdLst>
              <a:gd name="connsiteX0" fmla="*/ 0 w 12192000"/>
              <a:gd name="connsiteY0" fmla="*/ 0 h 5012871"/>
              <a:gd name="connsiteX1" fmla="*/ 12192000 w 12192000"/>
              <a:gd name="connsiteY1" fmla="*/ 0 h 5012871"/>
              <a:gd name="connsiteX2" fmla="*/ 12192000 w 12192000"/>
              <a:gd name="connsiteY2" fmla="*/ 5012871 h 5012871"/>
              <a:gd name="connsiteX3" fmla="*/ 0 w 12192000"/>
              <a:gd name="connsiteY3" fmla="*/ 5012871 h 5012871"/>
              <a:gd name="connsiteX4" fmla="*/ 0 w 12192000"/>
              <a:gd name="connsiteY4" fmla="*/ 0 h 5012871"/>
              <a:gd name="connsiteX0" fmla="*/ 0 w 12192000"/>
              <a:gd name="connsiteY0" fmla="*/ 6600 h 5019471"/>
              <a:gd name="connsiteX1" fmla="*/ 5632315 w 12192000"/>
              <a:gd name="connsiteY1" fmla="*/ 0 h 5019471"/>
              <a:gd name="connsiteX2" fmla="*/ 12192000 w 12192000"/>
              <a:gd name="connsiteY2" fmla="*/ 6600 h 5019471"/>
              <a:gd name="connsiteX3" fmla="*/ 12192000 w 12192000"/>
              <a:gd name="connsiteY3" fmla="*/ 5019471 h 5019471"/>
              <a:gd name="connsiteX4" fmla="*/ 0 w 12192000"/>
              <a:gd name="connsiteY4" fmla="*/ 5019471 h 5019471"/>
              <a:gd name="connsiteX5" fmla="*/ 0 w 12192000"/>
              <a:gd name="connsiteY5" fmla="*/ 6600 h 5019471"/>
              <a:gd name="connsiteX0" fmla="*/ 0 w 12192000"/>
              <a:gd name="connsiteY0" fmla="*/ 6600 h 5019471"/>
              <a:gd name="connsiteX1" fmla="*/ 5632315 w 12192000"/>
              <a:gd name="connsiteY1" fmla="*/ 0 h 5019471"/>
              <a:gd name="connsiteX2" fmla="*/ 5651770 w 12192000"/>
              <a:gd name="connsiteY2" fmla="*/ 1780161 h 5019471"/>
              <a:gd name="connsiteX3" fmla="*/ 12192000 w 12192000"/>
              <a:gd name="connsiteY3" fmla="*/ 6600 h 5019471"/>
              <a:gd name="connsiteX4" fmla="*/ 12192000 w 12192000"/>
              <a:gd name="connsiteY4" fmla="*/ 5019471 h 5019471"/>
              <a:gd name="connsiteX5" fmla="*/ 0 w 12192000"/>
              <a:gd name="connsiteY5" fmla="*/ 5019471 h 5019471"/>
              <a:gd name="connsiteX6" fmla="*/ 0 w 12192000"/>
              <a:gd name="connsiteY6" fmla="*/ 6600 h 5019471"/>
              <a:gd name="connsiteX0" fmla="*/ 0 w 12201728"/>
              <a:gd name="connsiteY0" fmla="*/ 6600 h 5019471"/>
              <a:gd name="connsiteX1" fmla="*/ 5632315 w 12201728"/>
              <a:gd name="connsiteY1" fmla="*/ 0 h 5019471"/>
              <a:gd name="connsiteX2" fmla="*/ 5651770 w 12201728"/>
              <a:gd name="connsiteY2" fmla="*/ 1780161 h 5019471"/>
              <a:gd name="connsiteX3" fmla="*/ 12201728 w 12201728"/>
              <a:gd name="connsiteY3" fmla="*/ 1757579 h 5019471"/>
              <a:gd name="connsiteX4" fmla="*/ 12192000 w 12201728"/>
              <a:gd name="connsiteY4" fmla="*/ 5019471 h 5019471"/>
              <a:gd name="connsiteX5" fmla="*/ 0 w 12201728"/>
              <a:gd name="connsiteY5" fmla="*/ 5019471 h 5019471"/>
              <a:gd name="connsiteX6" fmla="*/ 0 w 12201728"/>
              <a:gd name="connsiteY6" fmla="*/ 6600 h 5019471"/>
              <a:gd name="connsiteX0" fmla="*/ 0 w 12201728"/>
              <a:gd name="connsiteY0" fmla="*/ 6600 h 5019471"/>
              <a:gd name="connsiteX1" fmla="*/ 5632315 w 12201728"/>
              <a:gd name="connsiteY1" fmla="*/ 0 h 5019471"/>
              <a:gd name="connsiteX2" fmla="*/ 5651770 w 12201728"/>
              <a:gd name="connsiteY2" fmla="*/ 1760706 h 5019471"/>
              <a:gd name="connsiteX3" fmla="*/ 12201728 w 12201728"/>
              <a:gd name="connsiteY3" fmla="*/ 1757579 h 5019471"/>
              <a:gd name="connsiteX4" fmla="*/ 12192000 w 12201728"/>
              <a:gd name="connsiteY4" fmla="*/ 5019471 h 5019471"/>
              <a:gd name="connsiteX5" fmla="*/ 0 w 12201728"/>
              <a:gd name="connsiteY5" fmla="*/ 5019471 h 5019471"/>
              <a:gd name="connsiteX6" fmla="*/ 0 w 12201728"/>
              <a:gd name="connsiteY6" fmla="*/ 6600 h 5019471"/>
              <a:gd name="connsiteX0" fmla="*/ 0 w 12201728"/>
              <a:gd name="connsiteY0" fmla="*/ 6600 h 5019471"/>
              <a:gd name="connsiteX1" fmla="*/ 5632315 w 12201728"/>
              <a:gd name="connsiteY1" fmla="*/ 0 h 5019471"/>
              <a:gd name="connsiteX2" fmla="*/ 5651770 w 12201728"/>
              <a:gd name="connsiteY2" fmla="*/ 1760706 h 5019471"/>
              <a:gd name="connsiteX3" fmla="*/ 12201728 w 12201728"/>
              <a:gd name="connsiteY3" fmla="*/ 1757579 h 5019471"/>
              <a:gd name="connsiteX4" fmla="*/ 12192000 w 12201728"/>
              <a:gd name="connsiteY4" fmla="*/ 5019471 h 5019471"/>
              <a:gd name="connsiteX5" fmla="*/ 0 w 12201728"/>
              <a:gd name="connsiteY5" fmla="*/ 5019471 h 5019471"/>
              <a:gd name="connsiteX6" fmla="*/ 0 w 12201728"/>
              <a:gd name="connsiteY6" fmla="*/ 6600 h 5019471"/>
              <a:gd name="connsiteX0" fmla="*/ 0 w 12201728"/>
              <a:gd name="connsiteY0" fmla="*/ 6600 h 5019471"/>
              <a:gd name="connsiteX1" fmla="*/ 5632315 w 12201728"/>
              <a:gd name="connsiteY1" fmla="*/ 0 h 5019471"/>
              <a:gd name="connsiteX2" fmla="*/ 5651770 w 12201728"/>
              <a:gd name="connsiteY2" fmla="*/ 1760706 h 5019471"/>
              <a:gd name="connsiteX3" fmla="*/ 12201728 w 12201728"/>
              <a:gd name="connsiteY3" fmla="*/ 1757579 h 5019471"/>
              <a:gd name="connsiteX4" fmla="*/ 12192000 w 12201728"/>
              <a:gd name="connsiteY4" fmla="*/ 5019471 h 5019471"/>
              <a:gd name="connsiteX5" fmla="*/ 0 w 12201728"/>
              <a:gd name="connsiteY5" fmla="*/ 5019471 h 5019471"/>
              <a:gd name="connsiteX6" fmla="*/ 0 w 12201728"/>
              <a:gd name="connsiteY6" fmla="*/ 6600 h 501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1728" h="5019471">
                <a:moveTo>
                  <a:pt x="0" y="6600"/>
                </a:moveTo>
                <a:lnTo>
                  <a:pt x="5632315" y="0"/>
                </a:lnTo>
                <a:cubicBezTo>
                  <a:pt x="5645285" y="586902"/>
                  <a:pt x="5629073" y="1008435"/>
                  <a:pt x="5651770" y="1760706"/>
                </a:cubicBezTo>
                <a:lnTo>
                  <a:pt x="12201728" y="1757579"/>
                </a:lnTo>
                <a:cubicBezTo>
                  <a:pt x="12198485" y="2844876"/>
                  <a:pt x="12195243" y="3932174"/>
                  <a:pt x="12192000" y="5019471"/>
                </a:cubicBezTo>
                <a:lnTo>
                  <a:pt x="0" y="5019471"/>
                </a:lnTo>
                <a:lnTo>
                  <a:pt x="0" y="6600"/>
                </a:lnTo>
                <a:close/>
              </a:path>
            </a:pathLst>
          </a:cu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E88F42-9013-4CBC-BF65-3FE14705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2B1A3-ADD1-4AAF-A733-AF9AEAB49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E2F48-AB83-42F0-93C2-9F943F0B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1E109A-BBBE-498A-AC65-464AAF5710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1863"/>
            <a:ext cx="2743200" cy="73866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 tIns="182880" bIns="182880" anchor="ctr" anchorCtr="0">
            <a:spAutoFit/>
          </a:bodyPr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08009F-7441-4960-8688-598E553778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12513" y="808353"/>
            <a:ext cx="6341212" cy="168243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721A019-F5C2-4A15-A6AE-C03209D1D7D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34519"/>
            <a:ext cx="12192000" cy="362348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FE1DF53-32D0-456E-8221-7FCD23325D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DC108F1B-58C5-43B6-8251-B1392CA9A8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530B1E0-03D4-4E5B-A2A7-903B17B306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1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AF4E84F-A3BE-442F-B9F1-68AB2244A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0320" y="-7084"/>
            <a:ext cx="5511344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AED10-F37C-48B3-A407-EDC6878C7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3752" y="2969432"/>
            <a:ext cx="2743199" cy="710964"/>
          </a:xfrm>
          <a:prstGeom prst="rect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txBody>
          <a:bodyPr wrap="square" tIns="182880" bIns="182880" anchor="b" anchorCtr="0">
            <a:spAutoFit/>
          </a:bodyPr>
          <a:lstStyle>
            <a:lvl1pPr algn="ctr">
              <a:defRPr sz="2400" cap="all" spc="100" baseline="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F20D097E-45D7-422E-A8D1-635C7DE9A9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805" y="3959761"/>
            <a:ext cx="3254821" cy="208323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9507D12-915D-42C7-9250-F3912C1CAE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D8B338-CD86-47FF-A4B9-9EE6A11AFBF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11344" y="0"/>
            <a:ext cx="6680656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4520C17-104B-4F9D-B1D8-2FA4676B3C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19F9CF7-C4CD-4EEB-A49F-1820A981A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3335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09C70A-0F34-4BEB-BABD-659A58DC4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F6663C8-5425-48D7-9E9D-F2B794222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0"/>
            <a:ext cx="10434517" cy="1011441"/>
          </a:xfrm>
          <a:prstGeom prst="rect">
            <a:avLst/>
          </a:prstGeom>
        </p:spPr>
        <p:txBody>
          <a:bodyPr anchor="b" anchorCtr="0"/>
          <a:lstStyle>
            <a:lvl1pPr algn="ctr">
              <a:defRPr lang="en-US" sz="2400" cap="all" spc="100" baseline="0" dirty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 algn="ctr"/>
            <a:r>
              <a:rPr lang="en-US" dirty="0"/>
              <a:t>CLICK TO add 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781F399C-8EA8-402F-B2A4-828B062584C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9" y="1011441"/>
            <a:ext cx="10442577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07DF62A2-2B04-4192-9858-1F4C30EFDA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564313"/>
            <a:ext cx="4750631" cy="44876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0CB016-EEF8-4992-8F92-8FE3375CEB0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28164" y="2564313"/>
            <a:ext cx="4244553" cy="44876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none" spc="2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E7176063-74EF-4FC1-A687-2F5900412F5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11225" y="3107442"/>
            <a:ext cx="4749800" cy="28520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7" name="Content Placeholder 29">
            <a:extLst>
              <a:ext uri="{FF2B5EF4-FFF2-40B4-BE49-F238E27FC236}">
                <a16:creationId xmlns:a16="http://schemas.microsoft.com/office/drawing/2014/main" id="{1958214F-5F3C-4FBF-9DBD-97579EF4CF4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7028164" y="3107442"/>
            <a:ext cx="4252612" cy="288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058ECB-2935-45B1-80F1-ED38302C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FC42CC-A62B-40E8-907A-F15D7C216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E0735-85DE-48C3-8FE9-0754F9AB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71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3FCFFF-5934-4C8D-A4B0-6B19C662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-13651"/>
            <a:ext cx="4309071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180AE99-79EC-775F-8C27-E996870D69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31863"/>
            <a:ext cx="2743200" cy="73866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 tIns="182880" bIns="182880" anchor="ctr" anchorCtr="0">
            <a:spAutoFit/>
          </a:bodyPr>
          <a:lstStyle>
            <a:lvl1pPr algn="ctr">
              <a:lnSpc>
                <a:spcPct val="100000"/>
              </a:lnSpc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7404DC9-3FBE-41B9-946D-9A0D878C28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9636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645735C-4621-4667-AB52-0391CFBB6B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3339" y="652826"/>
            <a:ext cx="3433138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88BB7876-0125-4084-804C-A842C85586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39636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88BB2B1-07E3-42A2-B3BE-7FC7D7AE15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3339" y="1032330"/>
            <a:ext cx="3433138" cy="137067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2C103C8-E422-4DEB-9077-DC11E00805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39636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744F88B-3CB7-4A2B-B718-EEB4E061A7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3339" y="2620561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A80948A-8FCC-4BE4-A5F7-20802B17630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39636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343EDF6-C2D8-47E1-856B-6329A7CE07E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03339" y="3002562"/>
            <a:ext cx="3433138" cy="96135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C6352A5-5003-4E32-B8FF-A84B4A4AC3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39636" y="4147932"/>
            <a:ext cx="3433138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CC2603EF-30BF-4C6C-BA93-E99C724809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39636" y="4529933"/>
            <a:ext cx="3433138" cy="1450988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38E30C9-543F-4532-B571-2F2EF52E7A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9E2F8B6B-A63E-448F-86E5-CF3F12A2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EC1D779-DE8A-45DF-9A79-70F63DD68B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91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A5AC9-F6E1-46F9-8810-475475E17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4360" y="778270"/>
            <a:ext cx="3126582" cy="710964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wrap="square" tIns="182880" bIns="182880" anchor="ctr" anchorCtr="0">
            <a:spAutoFit/>
          </a:bodyPr>
          <a:lstStyle>
            <a:lvl1pPr algn="ctr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52C02D9-C262-43C0-BE24-402661B059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4309071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8BD2DF2-5753-43B2-82AD-30DBE8004D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4359" y="2046233"/>
            <a:ext cx="312658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A5FD5DB-8694-4BD8-819A-7AD23AAAEF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24359" y="2425736"/>
            <a:ext cx="3126583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F5129C3-CFB0-408F-BE5C-AC32F5C68F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26986" y="2046233"/>
            <a:ext cx="3281556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344438D-488B-4739-95B6-56F81A25FA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26986" y="2425736"/>
            <a:ext cx="3281556" cy="1306527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801D1-185D-4C5B-9855-3AD0372C33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4359" y="4180976"/>
            <a:ext cx="3126583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46B3EF2-B93D-4E2D-8ECF-31A1DF927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4359" y="4562976"/>
            <a:ext cx="3126583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5A8C3BD-2930-45A1-B3E0-EC8FA92B6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26986" y="4180976"/>
            <a:ext cx="3281556" cy="428891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E7A5E528-A349-45DA-A841-E092311D8F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6986" y="4562976"/>
            <a:ext cx="3281556" cy="125893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61AB9D5A-1951-48B0-9CAE-84FC869BE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3AEF9F4B-0EB4-4C9F-9159-80E393F3A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6BC4F905-196D-4DFF-9947-C56088B56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09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2B5AB06-9792-445C-9B3C-103D5EBCE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70545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AEFB40-063A-41A7-9581-865BBE62C3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800" y="136524"/>
            <a:ext cx="10681826" cy="1394102"/>
          </a:xfrm>
          <a:prstGeom prst="rect">
            <a:avLst/>
          </a:prstGeom>
        </p:spPr>
        <p:txBody>
          <a:bodyPr anchor="b" anchorCtr="0"/>
          <a:lstStyle>
            <a:lvl1pPr algn="ctr">
              <a:defRPr sz="2400" cap="all" spc="100" baseline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3BAD53-6B4A-490D-BE06-B5A0B068755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614771" y="2981421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30E1FC4A-DE44-4B85-856E-E2480DF55A8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82551" y="2981421"/>
            <a:ext cx="603504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02E70B7A-F000-4D8D-9BDF-E10FF6B3837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77371" y="2981421"/>
            <a:ext cx="603504" cy="603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1CED61F8-3F2F-4611-8E56-88AAF763257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949723" y="2981421"/>
            <a:ext cx="594360" cy="5943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B7058D0A-FADA-4AE8-99E1-90B4E5D358A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0800" y="3628317"/>
            <a:ext cx="2351446" cy="49150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B7B90F8-2155-4E8A-BCE9-7780EE14ED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40800" y="4155309"/>
            <a:ext cx="2351446" cy="1867804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9C0C6E63-A45B-409B-824C-FAA0CC56EC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8580" y="3628317"/>
            <a:ext cx="2351446" cy="49150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B910C319-3589-469F-9A8A-173CB714BA4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8580" y="4155309"/>
            <a:ext cx="2351446" cy="1867804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9802FCD-21E3-4F6F-B57C-02AEB618FE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03400" y="3628317"/>
            <a:ext cx="2351446" cy="49150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AFEE648-F3AD-453E-895B-F43C7415C7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3400" y="4155309"/>
            <a:ext cx="2351446" cy="1867804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AA760860-8E89-42DD-87FD-F9951F2837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71180" y="3628317"/>
            <a:ext cx="2351446" cy="491509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FD2DFE0-D25E-4B72-A2B4-C40CF72D52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1180" y="4155309"/>
            <a:ext cx="2351446" cy="1867804"/>
          </a:xfrm>
          <a:prstGeom prst="rect">
            <a:avLst/>
          </a:prstGeom>
        </p:spPr>
        <p:txBody>
          <a:bodyPr t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to add text</a:t>
            </a:r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573EDDB2-8AC2-4A88-95EE-20082E77D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5A34CF-B8DC-4A28-86BC-8D450E3D3C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3F009426-0603-4EF7-8DE1-0CA50818F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4765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48FACB9-712C-00FE-DBCD-1AA1980A2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29000"/>
            <a:ext cx="4979773" cy="3429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C5111A-DFA6-6321-4CF4-CECA47E16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4655488"/>
            <a:ext cx="3274202" cy="701731"/>
          </a:xfrm>
          <a:prstGeom prst="rect">
            <a:avLst/>
          </a:prstGeom>
          <a:ln w="28575">
            <a:solidFill>
              <a:schemeClr val="bg1"/>
            </a:solidFill>
          </a:ln>
        </p:spPr>
        <p:txBody>
          <a:bodyPr wrap="square" tIns="182880" bIns="182880" anchor="b" anchorCtr="0">
            <a:spAutoFit/>
          </a:bodyPr>
          <a:lstStyle>
            <a:lvl1pPr algn="ctr">
              <a:defRPr sz="24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E090415B-A73D-4D17-B5FA-F442D6C0E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218B468-C542-4326-86FA-43DF3A4F3D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43575" y="3972253"/>
            <a:ext cx="5859420" cy="176941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200000"/>
              </a:lnSpc>
              <a:spcBef>
                <a:spcPts val="0"/>
              </a:spcBef>
              <a:buNone/>
              <a:defRPr sz="18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C9AB6E92-BF31-4AA5-B407-78E1D7795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803124F-8B71-4805-8DBD-A3AB3ED434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A9D64C-A9E2-4148-B514-933547C5B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420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325D4D-835D-41B6-9B16-A090AA0883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alpha val="62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D87D16-A856-42F4-9D8C-A0C1D482E5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11637" y="2515848"/>
            <a:ext cx="4968726" cy="1852045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tIns="228600" bIns="137160" anchor="b" anchorCtr="0">
            <a:spAutoFit/>
          </a:bodyPr>
          <a:lstStyle>
            <a:lvl1pPr algn="ctr">
              <a:lnSpc>
                <a:spcPct val="80000"/>
              </a:lnSpc>
              <a:defRPr sz="6000" cap="all" spc="1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67050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5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50298920-F98C-4AFF-A39F-BB5644F96E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6772276" cy="68580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06EC1-D867-4113-B1E4-72ADCC4B1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1354" y="1067797"/>
            <a:ext cx="3049568" cy="701731"/>
          </a:xfrm>
          <a:prstGeom prst="rect">
            <a:avLst/>
          </a:prstGeom>
          <a:gradFill>
            <a:gsLst>
              <a:gs pos="50000">
                <a:schemeClr val="accent1">
                  <a:lumMod val="5000"/>
                  <a:lumOff val="95000"/>
                  <a:alpha val="0"/>
                </a:schemeClr>
              </a:gs>
              <a:gs pos="50000">
                <a:schemeClr val="accent5">
                  <a:alpha val="10000"/>
                </a:schemeClr>
              </a:gs>
            </a:gsLst>
            <a:lin ang="0" scaled="0"/>
          </a:gradFill>
          <a:ln w="28575">
            <a:solidFill>
              <a:schemeClr val="bg1"/>
            </a:solidFill>
          </a:ln>
        </p:spPr>
        <p:txBody>
          <a:bodyPr tIns="182880" bIns="182880" anchor="b" anchorCtr="0">
            <a:spAutoFit/>
          </a:bodyPr>
          <a:lstStyle>
            <a:lvl1pPr algn="ctr">
              <a:defRPr sz="2400" cap="all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82CE97E-7FF6-4E8B-AF42-9777A2451F8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22086" y="826720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57B5FEE-44D7-4F94-A843-EC7BD802D82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22086" y="1206225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4250112D-DE79-407A-BBAB-B2BB2CB881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22086" y="2666702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1C55DCE1-6E6B-4CDD-A9D8-B2A003485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822086" y="3046207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CAE3862-A5E9-4B70-8F14-8F5BFEE3AA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22086" y="4536575"/>
            <a:ext cx="3421103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8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34C23C4D-3C16-4A17-BF8A-A9C4E2F01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22086" y="4916080"/>
            <a:ext cx="3421103" cy="101710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0398655-42A6-4DBC-9542-9A8D10B44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1FF7C44B-1689-4CA8-B0BC-0671EA12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D6105C8-7607-448C-9CD2-9CA33B49B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238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8E2C-0F13-417A-AD7A-E478D5C3B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8382" y="119270"/>
            <a:ext cx="5200532" cy="1017102"/>
          </a:xfrm>
          <a:prstGeom prst="rect">
            <a:avLst/>
          </a:prstGeom>
        </p:spPr>
        <p:txBody>
          <a:bodyPr anchor="b" anchorCtr="0"/>
          <a:lstStyle>
            <a:lvl1pPr algn="l">
              <a:defRPr sz="240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0892B14-4811-4781-A0D4-2D26A55D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0003" y="1599283"/>
            <a:ext cx="876929" cy="738664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91440" rIns="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E2BD66-8465-46D7-9283-569B4EE459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2977" y="1456753"/>
            <a:ext cx="3365003" cy="10171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50B6E72-89BA-408A-B2C8-84247476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0003" y="3161772"/>
            <a:ext cx="876930" cy="738664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91440" rIns="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3CFC961-1ED9-4817-9DB9-A1F1D0FD2AB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2977" y="3031685"/>
            <a:ext cx="3365003" cy="10171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FCE449C-D340-41D2-BDD5-5A31068FC8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0003" y="4742721"/>
            <a:ext cx="876930" cy="738664"/>
          </a:xfrm>
          <a:prstGeom prst="rect">
            <a:avLst/>
          </a:prstGeom>
          <a:ln w="28575">
            <a:solidFill>
              <a:schemeClr val="accent4"/>
            </a:solidFill>
          </a:ln>
        </p:spPr>
        <p:txBody>
          <a:bodyPr lIns="0" tIns="91440" rIns="0" bIns="9144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E0D9B8E-402D-44A1-920E-4838543BD9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02977" y="4612634"/>
            <a:ext cx="3365003" cy="10171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id="{64607288-5296-4BAF-B405-7F1902FA0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27432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1341B70-2018-4DBE-BB9A-D1F7A895F9B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84174" y="0"/>
            <a:ext cx="580782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CCEE28-12C2-4138-9214-420B5A5B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tIns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47ECA7D-7D2B-475F-874D-51236135A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  <a:prstGeom prst="rect">
            <a:avLst/>
          </a:prstGeom>
          <a:solidFill>
            <a:schemeClr val="accent2">
              <a:alpha val="92000"/>
            </a:schemeClr>
          </a:solidFill>
        </p:spPr>
        <p:txBody>
          <a:bodyPr vert="horz" lIns="457200" tIns="0" rIns="91440" bIns="45720" rtlCol="0" anchor="ctr"/>
          <a:lstStyle>
            <a:lvl1pPr algn="ctr">
              <a:defRPr sz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27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2389-643A-44A3-9E32-4459CAEAC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E221A-6F27-4890-B073-7BA27B8FB5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6CAC-A122-486F-81C6-4299D83E9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pc="1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A87306C-81BA-4795-A5CA-9392456A8C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113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71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rc.org/news-and-updates/blog/nerc-blog/2018/08/14/the-circle-of-life-how-the-carbon-cycle-powers-our-ecosyste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close up of green grass&#10;">
            <a:extLst>
              <a:ext uri="{FF2B5EF4-FFF2-40B4-BE49-F238E27FC236}">
                <a16:creationId xmlns:a16="http://schemas.microsoft.com/office/drawing/2014/main" id="{D6CBD1C3-FA41-3CBB-5D96-A31BD40B36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" r="47"/>
          <a:stretch/>
        </p:blipFill>
        <p:spPr>
          <a:solidFill>
            <a:schemeClr val="accent4">
              <a:alpha val="50000"/>
            </a:schemeClr>
          </a:solidFill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D0EF4C0D-F543-A30B-E8B5-12450838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830" y="599440"/>
            <a:ext cx="8261873" cy="2235201"/>
          </a:xfrm>
        </p:spPr>
        <p:txBody>
          <a:bodyPr/>
          <a:lstStyle/>
          <a:p>
            <a:r>
              <a:rPr lang="en-US" dirty="0"/>
              <a:t>New South </a:t>
            </a:r>
            <a:r>
              <a:rPr lang="en-US" dirty="0" err="1"/>
              <a:t>wales</a:t>
            </a:r>
            <a:r>
              <a:rPr lang="en-US" dirty="0"/>
              <a:t> grazing study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3851A18-E78E-104F-968C-9DF2F8ACDA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71830" y="5110480"/>
            <a:ext cx="8261873" cy="634716"/>
          </a:xfrm>
        </p:spPr>
        <p:txBody>
          <a:bodyPr/>
          <a:lstStyle/>
          <a:p>
            <a:r>
              <a:rPr lang="en-US" sz="3200" dirty="0"/>
              <a:t>Mel Beall</a:t>
            </a:r>
            <a:endParaRPr lang="en-US" dirty="0"/>
          </a:p>
          <a:p>
            <a:r>
              <a:rPr lang="en-US" dirty="0"/>
              <a:t>Nashville Software School - Data Analytics Cohort 9</a:t>
            </a:r>
          </a:p>
        </p:txBody>
      </p:sp>
    </p:spTree>
    <p:extLst>
      <p:ext uri="{BB962C8B-B14F-4D97-AF65-F5344CB8AC3E}">
        <p14:creationId xmlns:p14="http://schemas.microsoft.com/office/powerpoint/2010/main" val="263223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41">
            <a:extLst>
              <a:ext uri="{FF2B5EF4-FFF2-40B4-BE49-F238E27FC236}">
                <a16:creationId xmlns:a16="http://schemas.microsoft.com/office/drawing/2014/main" id="{2BE5B953-EF9F-4041-99DD-A612D068C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31087"/>
          </a:xfrm>
        </p:spPr>
        <p:txBody>
          <a:bodyPr/>
          <a:lstStyle/>
          <a:p>
            <a:r>
              <a:rPr lang="en-US" dirty="0"/>
              <a:t>Market comparison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527B65DB-B329-4F74-8E21-BB9F010D92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81078" y="1853427"/>
            <a:ext cx="1252367" cy="863490"/>
          </a:xfrm>
        </p:spPr>
        <p:txBody>
          <a:bodyPr/>
          <a:lstStyle/>
          <a:p>
            <a:r>
              <a:rPr lang="en-US" dirty="0"/>
              <a:t>$3b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1CDE1A5-3814-4B55-93C4-8A6EA398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883705"/>
            <a:ext cx="2939143" cy="370112"/>
          </a:xfrm>
        </p:spPr>
        <p:txBody>
          <a:bodyPr/>
          <a:lstStyle/>
          <a:p>
            <a:r>
              <a:rPr lang="en-US" dirty="0"/>
              <a:t>Opportunity to build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D3FA2EF4-DF81-4FEC-82B7-E032CFC41EB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253816"/>
            <a:ext cx="2939143" cy="844202"/>
          </a:xfrm>
        </p:spPr>
        <p:txBody>
          <a:bodyPr/>
          <a:lstStyle/>
          <a:p>
            <a:r>
              <a:rPr lang="en-US" dirty="0"/>
              <a:t>Addressable market​</a:t>
            </a:r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F6CA8238-A816-473B-A76E-0EF3D09360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69646" y="1853426"/>
            <a:ext cx="1252367" cy="863491"/>
          </a:xfrm>
        </p:spPr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E5A46631-16AA-4D6B-9733-48F9BFBDE60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6428" y="2883705"/>
            <a:ext cx="2939143" cy="370112"/>
          </a:xfrm>
        </p:spPr>
        <p:txBody>
          <a:bodyPr/>
          <a:lstStyle/>
          <a:p>
            <a:r>
              <a:rPr lang="en-US" dirty="0"/>
              <a:t>Freedom to invent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100BF894-75A1-44C5-868C-04E7E1B448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26428" y="3253816"/>
            <a:ext cx="2939143" cy="844202"/>
          </a:xfrm>
        </p:spPr>
        <p:txBody>
          <a:bodyPr/>
          <a:lstStyle/>
          <a:p>
            <a:r>
              <a:rPr lang="en-US" dirty="0"/>
              <a:t>Serviceable market​</a:t>
            </a:r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69309BE5-1D43-41CC-AF4E-0764CB38AF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58214" y="1853427"/>
            <a:ext cx="1252028" cy="863492"/>
          </a:xfrm>
        </p:spPr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1D1694F-C738-4BCD-9E96-EE9975000D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4657" y="2883705"/>
            <a:ext cx="2939143" cy="370112"/>
          </a:xfrm>
        </p:spPr>
        <p:txBody>
          <a:bodyPr/>
          <a:lstStyle/>
          <a:p>
            <a:r>
              <a:rPr lang="en-US" dirty="0"/>
              <a:t>Few competitors</a:t>
            </a:r>
          </a:p>
        </p:txBody>
      </p:sp>
      <p:sp>
        <p:nvSpPr>
          <p:cNvPr id="126" name="Text Placeholder 125">
            <a:extLst>
              <a:ext uri="{FF2B5EF4-FFF2-40B4-BE49-F238E27FC236}">
                <a16:creationId xmlns:a16="http://schemas.microsoft.com/office/drawing/2014/main" id="{7E940100-DD26-429A-A83D-A44DA41E65D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14657" y="3253816"/>
            <a:ext cx="2939143" cy="844202"/>
          </a:xfrm>
        </p:spPr>
        <p:txBody>
          <a:bodyPr/>
          <a:lstStyle/>
          <a:p>
            <a:r>
              <a:rPr lang="en-US" dirty="0"/>
              <a:t>Obtainable market​</a:t>
            </a:r>
          </a:p>
        </p:txBody>
      </p:sp>
      <p:pic>
        <p:nvPicPr>
          <p:cNvPr id="23" name="Picture Placeholder 22" descr="A picture containing plant, grass">
            <a:extLst>
              <a:ext uri="{FF2B5EF4-FFF2-40B4-BE49-F238E27FC236}">
                <a16:creationId xmlns:a16="http://schemas.microsoft.com/office/drawing/2014/main" id="{2C4E5530-CABD-4A85-83DA-8368360A3E1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0" y="4234542"/>
            <a:ext cx="12191999" cy="2623457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8E51B4-E8E5-5A6C-43D5-803EA9382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7E994A2C-DB38-4747-8F1D-41BA60924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B869B9-27B2-49B6-8155-82C866DB1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09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C4CD6F5-95D8-45E8-B793-B1E0D78C9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427" y="136526"/>
            <a:ext cx="5272746" cy="872764"/>
          </a:xfrm>
        </p:spPr>
        <p:txBody>
          <a:bodyPr/>
          <a:lstStyle/>
          <a:p>
            <a:r>
              <a:rPr lang="en-US" noProof="0" dirty="0"/>
              <a:t>Competitive layout</a:t>
            </a:r>
            <a:endParaRPr lang="en-US" dirty="0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19224EA-4B21-4626-8AF4-E21AA43A2E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79833" y="2992227"/>
            <a:ext cx="2395991" cy="426393"/>
          </a:xfrm>
        </p:spPr>
        <p:txBody>
          <a:bodyPr/>
          <a:lstStyle/>
          <a:p>
            <a:r>
              <a:rPr lang="en-US" dirty="0"/>
              <a:t>Expensive​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62F3E2A5-E5C6-4624-A138-5E06608FB93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25599" y="4156201"/>
            <a:ext cx="640080" cy="615553"/>
          </a:xfrm>
        </p:spPr>
        <p:txBody>
          <a:bodyPr/>
          <a:lstStyle/>
          <a:p>
            <a:r>
              <a:rPr lang="en-US" dirty="0"/>
              <a:t>D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7A19CB6-7EA1-4846-BA43-DADCACE603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5998" y="311795"/>
            <a:ext cx="2514603" cy="426393"/>
          </a:xfrm>
        </p:spPr>
        <p:txBody>
          <a:bodyPr/>
          <a:lstStyle/>
          <a:p>
            <a:r>
              <a:rPr lang="en-US" dirty="0"/>
              <a:t>convenient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3A86C768-908B-4AA6-AFE5-AEA1D9CD1AC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173125" y="2202522"/>
            <a:ext cx="640080" cy="615553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D7382F8F-7AA1-4709-9477-1BFDB3F2BF0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242991" y="4718766"/>
            <a:ext cx="640080" cy="615553"/>
          </a:xfrm>
        </p:spPr>
        <p:txBody>
          <a:bodyPr/>
          <a:lstStyle/>
          <a:p>
            <a:r>
              <a:rPr lang="en-US" dirty="0"/>
              <a:t>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A4E14BF-E159-4BBD-B32F-775933F241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5997" y="5683895"/>
            <a:ext cx="2514603" cy="426393"/>
          </a:xfrm>
        </p:spPr>
        <p:txBody>
          <a:bodyPr/>
          <a:lstStyle/>
          <a:p>
            <a:r>
              <a:rPr lang="en-US" dirty="0"/>
              <a:t>Inconvenient​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B8002E-960A-4D35-8AB9-E0DE71A28AB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51304" y="1501717"/>
            <a:ext cx="2107096" cy="984885"/>
          </a:xfrm>
        </p:spPr>
        <p:txBody>
          <a:bodyPr anchor="ctr"/>
          <a:lstStyle/>
          <a:p>
            <a:r>
              <a:rPr lang="en-US" dirty="0"/>
              <a:t>contoso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51C5BCC6-C25B-B047-924D-EE8E138F32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920968" y="3742479"/>
            <a:ext cx="640080" cy="615553"/>
          </a:xfrm>
        </p:spPr>
        <p:txBody>
          <a:bodyPr/>
          <a:lstStyle/>
          <a:p>
            <a:r>
              <a:rPr lang="en-US" dirty="0"/>
              <a:t> b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A6CEF7D-A869-47A8-8A5D-98CF9A5F89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805764" y="3002166"/>
            <a:ext cx="2250652" cy="426393"/>
          </a:xfrm>
        </p:spPr>
        <p:txBody>
          <a:bodyPr/>
          <a:lstStyle/>
          <a:p>
            <a:r>
              <a:rPr lang="en-US" dirty="0"/>
              <a:t>affordable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AE18E477-2C5C-4571-96B3-503E72EF4DC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38360" y="4305044"/>
            <a:ext cx="640080" cy="615553"/>
          </a:xfrm>
        </p:spPr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605B17-6A5D-5A3D-F3C0-0B987BF421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3CC1F-4953-4CF6-935A-455B90D9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FF064-6A5C-40FF-A678-6A79023E0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48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D64EB56-7814-4ADB-BD4C-D4E42F878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314" y="136525"/>
            <a:ext cx="5268686" cy="861077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61EE219-B131-4C25-AE31-AD3B197A4B7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0438" y="1011439"/>
            <a:ext cx="5268686" cy="568896"/>
          </a:xfrm>
        </p:spPr>
        <p:txBody>
          <a:bodyPr/>
          <a:lstStyle/>
          <a:p>
            <a:r>
              <a:rPr lang="en-US" dirty="0"/>
              <a:t>How we’ll scale in the future​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09C30599-76A8-4BC6-94F7-A80189E4846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0666" y="2044485"/>
            <a:ext cx="1584471" cy="1121230"/>
          </a:xfrm>
        </p:spPr>
        <p:txBody>
          <a:bodyPr/>
          <a:lstStyle/>
          <a:p>
            <a:r>
              <a:rPr lang="en-US" dirty="0"/>
              <a:t>Feb 20xx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47CF6540-6A1C-4A70-8BA0-6A13694F1A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7695" y="2044485"/>
            <a:ext cx="3081975" cy="1121230"/>
          </a:xfrm>
        </p:spPr>
        <p:txBody>
          <a:bodyPr/>
          <a:lstStyle/>
          <a:p>
            <a:r>
              <a:rPr lang="en-US" dirty="0"/>
              <a:t>Roll out product to local farms in the region to help establish the product​</a:t>
            </a:r>
          </a:p>
        </p:txBody>
      </p:sp>
      <p:sp>
        <p:nvSpPr>
          <p:cNvPr id="147" name="Text Placeholder 146">
            <a:extLst>
              <a:ext uri="{FF2B5EF4-FFF2-40B4-BE49-F238E27FC236}">
                <a16:creationId xmlns:a16="http://schemas.microsoft.com/office/drawing/2014/main" id="{85278DC3-7465-427B-9DD5-7E46CE00FF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0666" y="3428263"/>
            <a:ext cx="1584471" cy="1121230"/>
          </a:xfrm>
        </p:spPr>
        <p:txBody>
          <a:bodyPr/>
          <a:lstStyle/>
          <a:p>
            <a:r>
              <a:rPr lang="en-US" dirty="0"/>
              <a:t>May 20xx</a:t>
            </a:r>
          </a:p>
        </p:txBody>
      </p:sp>
      <p:sp>
        <p:nvSpPr>
          <p:cNvPr id="173" name="Text Placeholder 172">
            <a:extLst>
              <a:ext uri="{FF2B5EF4-FFF2-40B4-BE49-F238E27FC236}">
                <a16:creationId xmlns:a16="http://schemas.microsoft.com/office/drawing/2014/main" id="{1B5D0D81-8352-40FD-B232-D587379A48F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27695" y="3428263"/>
            <a:ext cx="3081975" cy="1121230"/>
          </a:xfrm>
        </p:spPr>
        <p:txBody>
          <a:bodyPr/>
          <a:lstStyle/>
          <a:p>
            <a:r>
              <a:rPr lang="en-US" dirty="0"/>
              <a:t>Release the product to the public and monitor press and regional market trends​</a:t>
            </a:r>
          </a:p>
        </p:txBody>
      </p:sp>
      <p:sp>
        <p:nvSpPr>
          <p:cNvPr id="149" name="Text Placeholder 148">
            <a:extLst>
              <a:ext uri="{FF2B5EF4-FFF2-40B4-BE49-F238E27FC236}">
                <a16:creationId xmlns:a16="http://schemas.microsoft.com/office/drawing/2014/main" id="{9D611317-439A-40F5-AA3E-CF88472F54C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20666" y="4812041"/>
            <a:ext cx="1584471" cy="1121230"/>
          </a:xfrm>
        </p:spPr>
        <p:txBody>
          <a:bodyPr/>
          <a:lstStyle/>
          <a:p>
            <a:r>
              <a:rPr lang="en-US" dirty="0"/>
              <a:t>Oct 20xx</a:t>
            </a:r>
          </a:p>
        </p:txBody>
      </p:sp>
      <p:sp>
        <p:nvSpPr>
          <p:cNvPr id="174" name="Text Placeholder 173">
            <a:extLst>
              <a:ext uri="{FF2B5EF4-FFF2-40B4-BE49-F238E27FC236}">
                <a16:creationId xmlns:a16="http://schemas.microsoft.com/office/drawing/2014/main" id="{AFFA4C3C-8D8D-4DAB-A3FC-6ACD990091D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727695" y="4812041"/>
            <a:ext cx="3081975" cy="1121230"/>
          </a:xfrm>
        </p:spPr>
        <p:txBody>
          <a:bodyPr/>
          <a:lstStyle/>
          <a:p>
            <a:r>
              <a:rPr lang="en-US" dirty="0"/>
              <a:t>Gather feedback from the agriculture and farming community to expand availability of the product​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359197-9938-5D02-A9CC-8F8E6F60F7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21" name="Picture Placeholder 20" descr="Close up of green grass">
            <a:extLst>
              <a:ext uri="{FF2B5EF4-FFF2-40B4-BE49-F238E27FC236}">
                <a16:creationId xmlns:a16="http://schemas.microsoft.com/office/drawing/2014/main" id="{EF945BF7-34F4-4EEA-A280-470C550BC5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" b="29"/>
          <a:stretch/>
        </p:blipFill>
        <p:spPr>
          <a:xfrm>
            <a:off x="6683831" y="0"/>
            <a:ext cx="5508168" cy="6858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23F79-82E5-43EE-8390-DF067A88C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62DA0-3900-45BB-8F3C-556CCD213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91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>
            <a:extLst>
              <a:ext uri="{FF2B5EF4-FFF2-40B4-BE49-F238E27FC236}">
                <a16:creationId xmlns:a16="http://schemas.microsoft.com/office/drawing/2014/main" id="{08558695-BE35-4EE0-BB6E-13295A19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2-year action plan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C53C72A-647D-4F5E-A586-3DC1C825918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/>
              <a:t>Get volunteers​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399BB46D-0770-445F-A0CD-68BD0B34BD3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/>
              <a:t>Gather feedback​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A6B1C4D-B409-4AE3-88DC-D6338DE965F6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Deliver to consumers​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48FDA6F-3429-4031-8FFE-6F210904C21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74" name="Text Placeholder 173">
            <a:extLst>
              <a:ext uri="{FF2B5EF4-FFF2-40B4-BE49-F238E27FC236}">
                <a16:creationId xmlns:a16="http://schemas.microsoft.com/office/drawing/2014/main" id="{A0CC0882-5516-4483-B475-5B6F1E8CF7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175" name="Text Placeholder 174">
            <a:extLst>
              <a:ext uri="{FF2B5EF4-FFF2-40B4-BE49-F238E27FC236}">
                <a16:creationId xmlns:a16="http://schemas.microsoft.com/office/drawing/2014/main" id="{EF15278C-ABAD-426D-B35B-69B713F819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176" name="Text Placeholder 175">
            <a:extLst>
              <a:ext uri="{FF2B5EF4-FFF2-40B4-BE49-F238E27FC236}">
                <a16:creationId xmlns:a16="http://schemas.microsoft.com/office/drawing/2014/main" id="{796AF702-9970-40C9-8EE9-94B414AA632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177" name="Text Placeholder 176">
            <a:extLst>
              <a:ext uri="{FF2B5EF4-FFF2-40B4-BE49-F238E27FC236}">
                <a16:creationId xmlns:a16="http://schemas.microsoft.com/office/drawing/2014/main" id="{06869098-68A6-480F-ADF8-A7E3E7E4F7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178" name="Text Placeholder 177">
            <a:extLst>
              <a:ext uri="{FF2B5EF4-FFF2-40B4-BE49-F238E27FC236}">
                <a16:creationId xmlns:a16="http://schemas.microsoft.com/office/drawing/2014/main" id="{AD021D45-FAF7-4D66-B9C2-A81E1B5E864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179" name="Text Placeholder 178">
            <a:extLst>
              <a:ext uri="{FF2B5EF4-FFF2-40B4-BE49-F238E27FC236}">
                <a16:creationId xmlns:a16="http://schemas.microsoft.com/office/drawing/2014/main" id="{71A5A1BE-92CF-4557-94F8-E986C68277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180" name="Text Placeholder 179">
            <a:extLst>
              <a:ext uri="{FF2B5EF4-FFF2-40B4-BE49-F238E27FC236}">
                <a16:creationId xmlns:a16="http://schemas.microsoft.com/office/drawing/2014/main" id="{5C5DF15A-133A-468A-AC39-E25A57532AD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181" name="Text Placeholder 180">
            <a:extLst>
              <a:ext uri="{FF2B5EF4-FFF2-40B4-BE49-F238E27FC236}">
                <a16:creationId xmlns:a16="http://schemas.microsoft.com/office/drawing/2014/main" id="{FE61BD45-DE02-4EB3-BAEF-2EDF1746E6F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182" name="Text Placeholder 181">
            <a:extLst>
              <a:ext uri="{FF2B5EF4-FFF2-40B4-BE49-F238E27FC236}">
                <a16:creationId xmlns:a16="http://schemas.microsoft.com/office/drawing/2014/main" id="{C36E6F40-B4B8-41ED-B6CE-8C2174836BD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183" name="Text Placeholder 182">
            <a:extLst>
              <a:ext uri="{FF2B5EF4-FFF2-40B4-BE49-F238E27FC236}">
                <a16:creationId xmlns:a16="http://schemas.microsoft.com/office/drawing/2014/main" id="{0DCB6313-C2E3-48EF-9C72-0C51FAF7B3E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184" name="Text Placeholder 183">
            <a:extLst>
              <a:ext uri="{FF2B5EF4-FFF2-40B4-BE49-F238E27FC236}">
                <a16:creationId xmlns:a16="http://schemas.microsoft.com/office/drawing/2014/main" id="{CD7D8B11-19D6-4D60-A8D8-D13FAEE6D5F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185" name="Text Placeholder 184">
            <a:extLst>
              <a:ext uri="{FF2B5EF4-FFF2-40B4-BE49-F238E27FC236}">
                <a16:creationId xmlns:a16="http://schemas.microsoft.com/office/drawing/2014/main" id="{53B80567-58CE-47E3-9593-B9031A7C3D8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18950EEF-964E-4B62-8DC0-45C212800A8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/>
              <a:t>Run focus groups​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ED129B9-5854-4218-9D5D-707D3B34DC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Test with farms​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B64E57FA-5797-49C7-9000-5C5DC208BBC9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/>
              <a:t>Regional launch​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0A66611-D318-48C9-9B6F-303CDFF9CC5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6" name="Text Placeholder 185">
            <a:extLst>
              <a:ext uri="{FF2B5EF4-FFF2-40B4-BE49-F238E27FC236}">
                <a16:creationId xmlns:a16="http://schemas.microsoft.com/office/drawing/2014/main" id="{5ED1F34E-1F11-4DBB-AF35-C69FFFD2478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187" name="Text Placeholder 186">
            <a:extLst>
              <a:ext uri="{FF2B5EF4-FFF2-40B4-BE49-F238E27FC236}">
                <a16:creationId xmlns:a16="http://schemas.microsoft.com/office/drawing/2014/main" id="{FFF65FE3-CB9E-46B4-B21D-B9A2C18447F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188" name="Text Placeholder 187">
            <a:extLst>
              <a:ext uri="{FF2B5EF4-FFF2-40B4-BE49-F238E27FC236}">
                <a16:creationId xmlns:a16="http://schemas.microsoft.com/office/drawing/2014/main" id="{859F86C1-A2CC-4166-B4E2-F04250C693B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189" name="Text Placeholder 188">
            <a:extLst>
              <a:ext uri="{FF2B5EF4-FFF2-40B4-BE49-F238E27FC236}">
                <a16:creationId xmlns:a16="http://schemas.microsoft.com/office/drawing/2014/main" id="{E37B2B2B-AEA5-429C-A352-B3A35D9714B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190" name="Text Placeholder 189">
            <a:extLst>
              <a:ext uri="{FF2B5EF4-FFF2-40B4-BE49-F238E27FC236}">
                <a16:creationId xmlns:a16="http://schemas.microsoft.com/office/drawing/2014/main" id="{8039BE05-7838-42F5-B60C-C825A8E058B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191" name="Text Placeholder 190">
            <a:extLst>
              <a:ext uri="{FF2B5EF4-FFF2-40B4-BE49-F238E27FC236}">
                <a16:creationId xmlns:a16="http://schemas.microsoft.com/office/drawing/2014/main" id="{06401AC3-502F-4C74-92E7-F2E70BDC2CB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192" name="Text Placeholder 191">
            <a:extLst>
              <a:ext uri="{FF2B5EF4-FFF2-40B4-BE49-F238E27FC236}">
                <a16:creationId xmlns:a16="http://schemas.microsoft.com/office/drawing/2014/main" id="{38BFD19C-89D5-406C-BB24-C94A97196E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193" name="Text Placeholder 192">
            <a:extLst>
              <a:ext uri="{FF2B5EF4-FFF2-40B4-BE49-F238E27FC236}">
                <a16:creationId xmlns:a16="http://schemas.microsoft.com/office/drawing/2014/main" id="{7C1B8E44-55D2-4DBF-8C2D-88B09E9FD34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194" name="Text Placeholder 193">
            <a:extLst>
              <a:ext uri="{FF2B5EF4-FFF2-40B4-BE49-F238E27FC236}">
                <a16:creationId xmlns:a16="http://schemas.microsoft.com/office/drawing/2014/main" id="{DBECA04A-1653-459B-B8F0-6AEDC2BF4D2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195" name="Text Placeholder 194">
            <a:extLst>
              <a:ext uri="{FF2B5EF4-FFF2-40B4-BE49-F238E27FC236}">
                <a16:creationId xmlns:a16="http://schemas.microsoft.com/office/drawing/2014/main" id="{DB02768E-4179-4DE8-A4EE-AD064756CF7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196" name="Text Placeholder 195">
            <a:extLst>
              <a:ext uri="{FF2B5EF4-FFF2-40B4-BE49-F238E27FC236}">
                <a16:creationId xmlns:a16="http://schemas.microsoft.com/office/drawing/2014/main" id="{6D9C5969-EDF7-4B76-8E3D-AA396353A26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197" name="Text Placeholder 196">
            <a:extLst>
              <a:ext uri="{FF2B5EF4-FFF2-40B4-BE49-F238E27FC236}">
                <a16:creationId xmlns:a16="http://schemas.microsoft.com/office/drawing/2014/main" id="{E7E45E00-A135-42C9-869E-325892100B40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88C6E-13E7-9E7F-3BD6-893A8446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3BF24E-D9E1-45E9-9A99-5CDCDA596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FDB61-395F-4E72-B3B9-A6C9C081B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63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>
            <a:extLst>
              <a:ext uri="{FF2B5EF4-FFF2-40B4-BE49-F238E27FC236}">
                <a16:creationId xmlns:a16="http://schemas.microsoft.com/office/drawing/2014/main" id="{783F2686-1393-4DFB-98E8-91B2C1C8B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434517" cy="1011441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199" name="Text Placeholder 198">
            <a:extLst>
              <a:ext uri="{FF2B5EF4-FFF2-40B4-BE49-F238E27FC236}">
                <a16:creationId xmlns:a16="http://schemas.microsoft.com/office/drawing/2014/main" id="{AE2BEFCD-CE33-41A5-B305-37261A133B7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8199" y="1011441"/>
            <a:ext cx="10442577" cy="568896"/>
          </a:xfrm>
        </p:spPr>
        <p:txBody>
          <a:bodyPr/>
          <a:lstStyle/>
          <a:p>
            <a:r>
              <a:rPr lang="en-US" dirty="0"/>
              <a:t>Forecasting for success​</a:t>
            </a:r>
          </a:p>
        </p:txBody>
      </p:sp>
      <p:sp>
        <p:nvSpPr>
          <p:cNvPr id="234" name="Text Placeholder 233">
            <a:extLst>
              <a:ext uri="{FF2B5EF4-FFF2-40B4-BE49-F238E27FC236}">
                <a16:creationId xmlns:a16="http://schemas.microsoft.com/office/drawing/2014/main" id="{37AADAF6-D8CA-408B-9297-EDE3ED23EAC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10838" y="2564313"/>
            <a:ext cx="4750631" cy="448769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1B78D3-73E9-4E4A-A547-F0B4C23F15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028164" y="2564313"/>
            <a:ext cx="4244553" cy="448769"/>
          </a:xfrm>
        </p:spPr>
        <p:txBody>
          <a:bodyPr/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85" name="Content Placeholder 84">
            <a:extLst>
              <a:ext uri="{FF2B5EF4-FFF2-40B4-BE49-F238E27FC236}">
                <a16:creationId xmlns:a16="http://schemas.microsoft.com/office/drawing/2014/main" id="{ECFF9EF6-2F82-4FB5-9F16-8D424467528B}"/>
              </a:ext>
            </a:extLst>
          </p:cNvPr>
          <p:cNvGraphicFramePr>
            <a:graphicFrameLocks noGrp="1"/>
          </p:cNvGraphicFramePr>
          <p:nvPr>
            <p:ph sz="quarter" idx="35"/>
            <p:extLst>
              <p:ext uri="{D42A27DB-BD31-4B8C-83A1-F6EECF244321}">
                <p14:modId xmlns:p14="http://schemas.microsoft.com/office/powerpoint/2010/main" val="1395368811"/>
              </p:ext>
            </p:extLst>
          </p:nvPr>
        </p:nvGraphicFramePr>
        <p:xfrm>
          <a:off x="911225" y="3106738"/>
          <a:ext cx="4750632" cy="277148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771481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985625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915234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14655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063637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720585">
                <a:tc>
                  <a:txBody>
                    <a:bodyPr/>
                    <a:lstStyle/>
                    <a:p>
                      <a:pPr algn="r"/>
                      <a:endParaRPr lang="en-US" sz="1700" cap="all" spc="4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spc="200" baseline="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en-US" sz="1200" b="0" cap="all" spc="2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spc="200" baseline="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en-US" sz="1200" b="0" cap="all" spc="2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spc="200" baseline="0" dirty="0">
                          <a:solidFill>
                            <a:schemeClr val="tx1"/>
                          </a:solidFill>
                        </a:rPr>
                        <a:t>Gross avenue</a:t>
                      </a:r>
                      <a:endParaRPr lang="en-US" sz="1200" b="0" cap="all" spc="2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cap="all" spc="200" baseline="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en-US" sz="1200" b="0" cap="all" spc="2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20XX​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10​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1,100​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$10,000​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$7,000​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20XX​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20​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200​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$20,000​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$16,000​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20XX​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30​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300​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$30,000​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$25,000​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51272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20XX​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40​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400​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$40,000​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0" spc="100" baseline="0" dirty="0">
                          <a:solidFill>
                            <a:schemeClr val="tx1"/>
                          </a:solidFill>
                          <a:effectLst/>
                        </a:rPr>
                        <a:t>$30,000​</a:t>
                      </a:r>
                      <a:endParaRPr lang="en-US" sz="1200" b="0" i="0" spc="100" baseline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</a:tbl>
          </a:graphicData>
        </a:graphic>
      </p:graphicFrame>
      <p:graphicFrame>
        <p:nvGraphicFramePr>
          <p:cNvPr id="87" name="Content Placeholder 86" descr="Chart Placeholder">
            <a:extLst>
              <a:ext uri="{FF2B5EF4-FFF2-40B4-BE49-F238E27FC236}">
                <a16:creationId xmlns:a16="http://schemas.microsoft.com/office/drawing/2014/main" id="{B24A253B-8CBC-4BE8-90BF-7006A0DC66E1}"/>
              </a:ext>
            </a:extLst>
          </p:cNvPr>
          <p:cNvGraphicFramePr>
            <a:graphicFrameLocks noGrp="1"/>
          </p:cNvGraphicFramePr>
          <p:nvPr>
            <p:ph sz="quarter" idx="36"/>
            <p:extLst>
              <p:ext uri="{D42A27DB-BD31-4B8C-83A1-F6EECF244321}">
                <p14:modId xmlns:p14="http://schemas.microsoft.com/office/powerpoint/2010/main" val="2114885212"/>
              </p:ext>
            </p:extLst>
          </p:nvPr>
        </p:nvGraphicFramePr>
        <p:xfrm>
          <a:off x="7027863" y="3106738"/>
          <a:ext cx="4252912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D7703-126A-48E3-A3B0-C2CD623BD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A6E0A-0360-464C-B6EB-6A88D503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D04C2-233E-415F-8309-2906D8AB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70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32F9891-B6E7-4529-9D22-D1F25261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728" y="59635"/>
            <a:ext cx="5854122" cy="901906"/>
          </a:xfrm>
        </p:spPr>
        <p:txBody>
          <a:bodyPr/>
          <a:lstStyle/>
          <a:p>
            <a:r>
              <a:rPr lang="en-US" noProof="0" dirty="0"/>
              <a:t>financials</a:t>
            </a:r>
            <a:endParaRPr lang="en-US" dirty="0"/>
          </a:p>
        </p:txBody>
      </p:sp>
      <p:graphicFrame>
        <p:nvGraphicFramePr>
          <p:cNvPr id="18" name="Content Placeholder 30">
            <a:extLst>
              <a:ext uri="{FF2B5EF4-FFF2-40B4-BE49-F238E27FC236}">
                <a16:creationId xmlns:a16="http://schemas.microsoft.com/office/drawing/2014/main" id="{B6C2EEC5-CB15-C32F-2E6D-49F65862194A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1496156909"/>
              </p:ext>
            </p:extLst>
          </p:nvPr>
        </p:nvGraphicFramePr>
        <p:xfrm>
          <a:off x="914400" y="1084263"/>
          <a:ext cx="5758665" cy="506904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946927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150238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32696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74674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554130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412269">
                <a:tc>
                  <a:txBody>
                    <a:bodyPr/>
                    <a:lstStyle/>
                    <a:p>
                      <a:pPr algn="r"/>
                      <a:endParaRPr lang="en-US" sz="1800" cap="all" spc="4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cap="all" spc="200" baseline="0" dirty="0">
                          <a:solidFill>
                            <a:schemeClr val="tx1"/>
                          </a:solidFill>
                        </a:rPr>
                        <a:t>Year 1</a:t>
                      </a:r>
                      <a:endParaRPr lang="en-US" sz="1400" b="0" cap="all" spc="2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cap="all" spc="200" baseline="0" dirty="0">
                          <a:solidFill>
                            <a:schemeClr val="tx1"/>
                          </a:solidFill>
                        </a:rPr>
                        <a:t>Year 2</a:t>
                      </a:r>
                      <a:endParaRPr lang="en-US" sz="1400" b="0" cap="all" spc="2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0" cap="all" spc="200" baseline="0" dirty="0">
                          <a:solidFill>
                            <a:schemeClr val="tx1"/>
                          </a:solidFill>
                        </a:rPr>
                        <a:t>year 3</a:t>
                      </a:r>
                      <a:endParaRPr lang="en-US" sz="1400" b="0" cap="all" spc="2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US" sz="1400" b="0" cap="all" spc="400" baseline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5517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Retailers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35718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7735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1575269"/>
                  </a:ext>
                </a:extLst>
              </a:tr>
              <a:tr h="35606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630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67649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Sales &amp; Marketing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602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Customer Service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45153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Product Development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50729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  Research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5490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  <a:tr h="35490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EBIT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-1,968,750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-4,800,000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28,080,000</a:t>
                      </a:r>
                      <a:endParaRPr lang="en-US" sz="12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1353374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825EF5-ADAE-2500-725C-F854105477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F485F-FC54-4C73-ADD3-B309E9E7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pic>
        <p:nvPicPr>
          <p:cNvPr id="13" name="Picture Placeholder 12" descr="A picture containing grass sprouting">
            <a:extLst>
              <a:ext uri="{FF2B5EF4-FFF2-40B4-BE49-F238E27FC236}">
                <a16:creationId xmlns:a16="http://schemas.microsoft.com/office/drawing/2014/main" id="{326D0768-880D-4BBA-B290-B3245B6F393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" r="7"/>
          <a:stretch/>
        </p:blipFill>
        <p:spPr>
          <a:xfrm>
            <a:off x="7598229" y="0"/>
            <a:ext cx="459377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8B42E-E615-4755-9FB3-CA80590F7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25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4CD4EC34-A56A-4AFF-967C-7826E849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13" y="59634"/>
            <a:ext cx="5208104" cy="1043609"/>
          </a:xfrm>
        </p:spPr>
        <p:txBody>
          <a:bodyPr/>
          <a:lstStyle/>
          <a:p>
            <a:r>
              <a:rPr lang="en-US" noProof="0" dirty="0"/>
              <a:t>summary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ACAAE1E-C644-4F5F-B013-E7D2D2C82E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621491" y="1265"/>
            <a:ext cx="6564087" cy="3607697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2" name="Picture Placeholder 11" descr="A high angle view of a plantation">
            <a:extLst>
              <a:ext uri="{FF2B5EF4-FFF2-40B4-BE49-F238E27FC236}">
                <a16:creationId xmlns:a16="http://schemas.microsoft.com/office/drawing/2014/main" id="{86DB35FE-DA40-47CA-AC01-10AFBE90D4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" r="575"/>
          <a:stretch/>
        </p:blipFill>
        <p:spPr>
          <a:xfrm>
            <a:off x="0" y="1838528"/>
            <a:ext cx="12201728" cy="5019471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F5A6A3-6FE9-C2D8-357D-2D7B1DBB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B7E33-6C5A-49D2-AA9F-51E7DEA11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Nsw</a:t>
            </a:r>
            <a:r>
              <a:rPr lang="en-US" dirty="0"/>
              <a:t> grazing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D5A82B-E666-4FD6-A993-84ED558D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9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1D9B171E-A37E-4DB5-A2AC-F8C4778D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568" y="1366084"/>
            <a:ext cx="4028188" cy="1633067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pic>
        <p:nvPicPr>
          <p:cNvPr id="60" name="Picture Placeholder 59" descr="A picture containing grass sprouting">
            <a:extLst>
              <a:ext uri="{FF2B5EF4-FFF2-40B4-BE49-F238E27FC236}">
                <a16:creationId xmlns:a16="http://schemas.microsoft.com/office/drawing/2014/main" id="{203BE455-3949-41E3-AD2E-8F6C87C3836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r="35"/>
          <a:stretch/>
        </p:blipFill>
        <p:spPr>
          <a:xfrm>
            <a:off x="4837756" y="-50800"/>
            <a:ext cx="7354243" cy="286247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5259B6-9592-490D-9692-23A6DD900E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8528" y="2999045"/>
            <a:ext cx="4953000" cy="379504"/>
          </a:xfrm>
        </p:spPr>
        <p:txBody>
          <a:bodyPr/>
          <a:lstStyle/>
          <a:p>
            <a:r>
              <a:rPr lang="en-US" dirty="0"/>
              <a:t>GOAT PILE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0E91D-18E5-4731-B64D-89FA6D338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527" y="3363881"/>
            <a:ext cx="4372033" cy="229804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ABSOLUTELY BURIED BY A PILE OF BABY GOATS OR SHEEP IF POSSIBLE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07607F-9E24-4250-8615-A5CB61BA54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8527" y="4237644"/>
            <a:ext cx="4953000" cy="379504"/>
          </a:xfrm>
        </p:spPr>
        <p:txBody>
          <a:bodyPr/>
          <a:lstStyle/>
          <a:p>
            <a:r>
              <a:rPr lang="en-US" dirty="0"/>
              <a:t>Competitors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3FA3EF-7124-4E69-8D7C-68B2154F6E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3608" y="4602480"/>
            <a:ext cx="4711888" cy="183270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Company A​</a:t>
            </a:r>
            <a:br>
              <a:rPr lang="en-US" dirty="0"/>
            </a:br>
            <a:r>
              <a:rPr lang="en-US" dirty="0"/>
              <a:t>Product is more expensive​</a:t>
            </a:r>
          </a:p>
          <a:p>
            <a:endParaRPr lang="en-US" dirty="0"/>
          </a:p>
          <a:p>
            <a:r>
              <a:rPr lang="en-US" dirty="0"/>
              <a:t>Companies B &amp; C ​</a:t>
            </a:r>
            <a:br>
              <a:rPr lang="en-US" dirty="0"/>
            </a:br>
            <a:r>
              <a:rPr lang="en-US" dirty="0"/>
              <a:t>Product is expensive and inconvenient to use​</a:t>
            </a:r>
          </a:p>
          <a:p>
            <a:endParaRPr lang="en-US" dirty="0"/>
          </a:p>
          <a:p>
            <a:r>
              <a:rPr lang="en-US" dirty="0"/>
              <a:t>Companies D &amp; E​</a:t>
            </a:r>
            <a:br>
              <a:rPr lang="en-US" dirty="0"/>
            </a:br>
            <a:r>
              <a:rPr lang="en-US" dirty="0"/>
              <a:t>Product is affordable, but inconvenient to use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7904B9-3524-9FC6-D305-693EEFC93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59ECB67-53CE-46F0-8F4C-CF75ABD54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NSW GRAZING STUDY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4224E8B4-C6BD-4998-8E02-7B2861BBB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1A47241-52E5-4D60-BFBB-CDEA5AE2B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6095999" cy="2139951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765E30-E8F7-72F8-2DEE-D7081D1F9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626" y="-165573"/>
            <a:ext cx="7354243" cy="54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3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8B0A0B61-E44C-4C98-A84B-B96C81DA5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BF8A3EA-3C0A-457C-ACBD-FA9FBF4DCB9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Mel Beall​​</a:t>
            </a:r>
          </a:p>
          <a:p>
            <a:endParaRPr lang="en-US" dirty="0"/>
          </a:p>
          <a:p>
            <a:r>
              <a:rPr lang="en-US" dirty="0"/>
              <a:t>Nashville Software School​</a:t>
            </a:r>
          </a:p>
          <a:p>
            <a:endParaRPr lang="en-US" dirty="0"/>
          </a:p>
          <a:p>
            <a:r>
              <a:rPr lang="en-US" dirty="0"/>
              <a:t>Data Analysis Cohort 9</a:t>
            </a:r>
          </a:p>
          <a:p>
            <a:endParaRPr lang="en-US" dirty="0"/>
          </a:p>
          <a:p>
            <a:r>
              <a:rPr lang="en-US" dirty="0"/>
              <a:t>www.contoso.com​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423744-CF53-EEB5-98F5-93E49C1F8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18" name="Picture Placeholder 15" descr="A picture of a field of grass sprouting">
            <a:extLst>
              <a:ext uri="{FF2B5EF4-FFF2-40B4-BE49-F238E27FC236}">
                <a16:creationId xmlns:a16="http://schemas.microsoft.com/office/drawing/2014/main" id="{594B2289-B469-43CF-B394-071C6B0A4D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" b="95"/>
          <a:stretch/>
        </p:blipFill>
        <p:spPr/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B52D9-2BE1-41EE-B28C-4DEDAEFD7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NSW Grazing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E7CB9-A0ED-4EB9-BBDE-0C1004C498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64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CDA2767E-38F3-49F7-BE02-EA3E6C7C8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1863"/>
            <a:ext cx="2743200" cy="738664"/>
          </a:xfrm>
        </p:spPr>
        <p:txBody>
          <a:bodyPr/>
          <a:lstStyle/>
          <a:p>
            <a:r>
              <a:rPr lang="en-US" noProof="0" dirty="0"/>
              <a:t>Motivation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2BD54C-AB8D-4B3B-836D-ABFFFE5D70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39636" y="652826"/>
            <a:ext cx="3433138" cy="426393"/>
          </a:xfrm>
        </p:spPr>
        <p:txBody>
          <a:bodyPr/>
          <a:lstStyle/>
          <a:p>
            <a:r>
              <a:rPr lang="en-US" dirty="0" err="1"/>
              <a:t>yARN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36D4B3E-84DA-44C7-A6BE-5A3E220051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03339" y="652826"/>
            <a:ext cx="3433138" cy="426393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2192F0C-65C9-4E6D-9314-81FB7E4DB4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39636" y="1045212"/>
            <a:ext cx="3433138" cy="1370672"/>
          </a:xfrm>
        </p:spPr>
        <p:txBody>
          <a:bodyPr/>
          <a:lstStyle/>
          <a:p>
            <a:r>
              <a:rPr lang="en-US" dirty="0"/>
              <a:t>Organic agriculture continues to be consumer driven, but we're seeing a lapse of availability in the market for organic products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1F484C5-3EB9-4664-93EB-E81179E95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03339" y="1032330"/>
            <a:ext cx="3433138" cy="1370672"/>
          </a:xfrm>
        </p:spPr>
        <p:txBody>
          <a:bodyPr/>
          <a:lstStyle/>
          <a:p>
            <a:r>
              <a:rPr lang="en-US" dirty="0"/>
              <a:t>6.6% increase of retail sales of organic food proves that there's consumer interest for more organic produce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D180B3D-49E9-46B9-A20B-5BB4BD20460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03339" y="2620561"/>
            <a:ext cx="3433138" cy="428891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5F29795-F227-44BE-8FFE-BEDE82043B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297556" y="2403002"/>
            <a:ext cx="1068684" cy="9295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0C9F763-9E0D-4C82-9B80-0BC0FEBCD7F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203339" y="3002562"/>
            <a:ext cx="3433138" cy="961350"/>
          </a:xfrm>
        </p:spPr>
        <p:txBody>
          <a:bodyPr/>
          <a:lstStyle/>
          <a:p>
            <a:r>
              <a:rPr lang="en-US" dirty="0"/>
              <a:t>Retail organic food sales were up by $112 billion in 20XX 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AB50F20-85E8-46ED-94DD-28F720071B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65631" y="4345913"/>
            <a:ext cx="3433138" cy="428891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540F4685-F7C7-4370-AF35-F80D53D13A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53400" y="4747575"/>
            <a:ext cx="3433138" cy="1273751"/>
          </a:xfrm>
        </p:spPr>
        <p:txBody>
          <a:bodyPr/>
          <a:lstStyle/>
          <a:p>
            <a:r>
              <a:rPr lang="en-US" dirty="0"/>
              <a:t>Customers want something that's healthy and available to pick up at their local supermarket or area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B8E3C2-0631-6CEE-2F78-48A97BF78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24" name="Footer Placeholder 323">
            <a:extLst>
              <a:ext uri="{FF2B5EF4-FFF2-40B4-BE49-F238E27FC236}">
                <a16:creationId xmlns:a16="http://schemas.microsoft.com/office/drawing/2014/main" id="{F3416D3B-8D80-4408-8E8E-08E7B3A09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NSW GRAZING STUDY</a:t>
            </a:r>
          </a:p>
        </p:txBody>
      </p:sp>
      <p:sp>
        <p:nvSpPr>
          <p:cNvPr id="325" name="Slide Number Placeholder 324">
            <a:extLst>
              <a:ext uri="{FF2B5EF4-FFF2-40B4-BE49-F238E27FC236}">
                <a16:creationId xmlns:a16="http://schemas.microsoft.com/office/drawing/2014/main" id="{C9F5126E-D75A-4501-9BA9-5485EAB79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3" descr="A person with a goat&#10;&#10;Description automatically generated">
            <a:extLst>
              <a:ext uri="{FF2B5EF4-FFF2-40B4-BE49-F238E27FC236}">
                <a16:creationId xmlns:a16="http://schemas.microsoft.com/office/drawing/2014/main" id="{D7495D39-383E-9F73-B4E6-C8E0F0853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1" y="2401182"/>
            <a:ext cx="5655499" cy="397350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39D252-F87F-9890-CEEA-B39126CF16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 flipV="1">
            <a:off x="13675360" y="3677921"/>
            <a:ext cx="850614" cy="46337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00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619EBBD-BB23-F342-A093-38AFB19A1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" y="229234"/>
            <a:ext cx="3850640" cy="814970"/>
          </a:xfrm>
        </p:spPr>
        <p:txBody>
          <a:bodyPr/>
          <a:lstStyle/>
          <a:p>
            <a:r>
              <a:rPr lang="en-US" dirty="0"/>
              <a:t>The carbon Cycle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1C52C13-996F-4CF8-BBA5-F6CC233475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65159" y="5595806"/>
            <a:ext cx="3390367" cy="1109794"/>
          </a:xfrm>
        </p:spPr>
        <p:txBody>
          <a:bodyPr>
            <a:normAutofit fontScale="77500" lnSpcReduction="20000"/>
          </a:bodyPr>
          <a:lstStyle/>
          <a:p>
            <a:r>
              <a:rPr lang="en-US" sz="1500" i="1" dirty="0">
                <a:solidFill>
                  <a:srgbClr val="000000"/>
                </a:solidFill>
                <a:ea typeface="Calibri" panose="020F0502020204030204" pitchFamily="34" charset="0"/>
              </a:rPr>
              <a:t>Image courtesy of </a:t>
            </a:r>
            <a:r>
              <a:rPr lang="de-DE" sz="1600" b="0" i="1" dirty="0">
                <a:solidFill>
                  <a:srgbClr val="000000"/>
                </a:solidFill>
                <a:effectLst/>
                <a:latin typeface="Avenir"/>
              </a:rPr>
              <a:t>Dr. Allen Williams, Ph.D.</a:t>
            </a:r>
          </a:p>
          <a:p>
            <a:r>
              <a:rPr lang="en-US" sz="1600" dirty="0">
                <a:hlinkClick r:id="rId3"/>
              </a:rPr>
              <a:t>The Circle of Life: How the Carbon Cycle Powers our Ecosystem — Northeast Recycling Council (nerc.org)</a:t>
            </a:r>
            <a:endParaRPr lang="en-US" sz="15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4AAFFA-BBD1-9467-E7F0-C4DD8410AB4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8" name="Footer Placeholder 57">
            <a:extLst>
              <a:ext uri="{FF2B5EF4-FFF2-40B4-BE49-F238E27FC236}">
                <a16:creationId xmlns:a16="http://schemas.microsoft.com/office/drawing/2014/main" id="{4DDD181B-D1CF-4E5A-B354-DE584F3F2B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NSW Grazing study</a:t>
            </a:r>
          </a:p>
        </p:txBody>
      </p:sp>
      <p:sp>
        <p:nvSpPr>
          <p:cNvPr id="59" name="Slide Number Placeholder 58">
            <a:extLst>
              <a:ext uri="{FF2B5EF4-FFF2-40B4-BE49-F238E27FC236}">
                <a16:creationId xmlns:a16="http://schemas.microsoft.com/office/drawing/2014/main" id="{185AB600-E5B8-4AFD-A7DA-37E5D3AF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16F9F1-88B7-6852-EC95-33E6BC2F9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50" y="1246319"/>
            <a:ext cx="8400309" cy="54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FF129-D47B-E1B7-6C5E-58720DEB870C}"/>
              </a:ext>
            </a:extLst>
          </p:cNvPr>
          <p:cNvSpPr txBox="1"/>
          <p:nvPr/>
        </p:nvSpPr>
        <p:spPr>
          <a:xfrm>
            <a:off x="8829040" y="1351280"/>
            <a:ext cx="3098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The final piece of the carbon cycle is grazing.</a:t>
            </a:r>
          </a:p>
        </p:txBody>
      </p:sp>
    </p:spTree>
    <p:extLst>
      <p:ext uri="{BB962C8B-B14F-4D97-AF65-F5344CB8AC3E}">
        <p14:creationId xmlns:p14="http://schemas.microsoft.com/office/powerpoint/2010/main" val="281533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 descr="A picture containing grass, sky, outdoor, field">
            <a:extLst>
              <a:ext uri="{FF2B5EF4-FFF2-40B4-BE49-F238E27FC236}">
                <a16:creationId xmlns:a16="http://schemas.microsoft.com/office/drawing/2014/main" id="{7AAAEEFD-FBCC-0371-AF22-79673AE317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113FB1B-3A09-9612-A444-838EC88DF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637" y="2515848"/>
            <a:ext cx="4968726" cy="1852045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181278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BCCD6C8-F91D-4A81-8513-B31078BB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382" y="119270"/>
            <a:ext cx="5200532" cy="1017102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9F219F7A-AA8D-44E8-85C6-7B9E43B2FE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0003" y="1599283"/>
            <a:ext cx="876929" cy="738664"/>
          </a:xfrm>
        </p:spPr>
        <p:txBody>
          <a:bodyPr>
            <a:normAutofit/>
          </a:bodyPr>
          <a:lstStyle/>
          <a:p>
            <a:r>
              <a:rPr lang="en-US" dirty="0"/>
              <a:t>1​</a:t>
            </a:r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0E231FA-A4C7-4627-A14C-74DA402FD9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69624" y="3077473"/>
            <a:ext cx="3365003" cy="1017102"/>
          </a:xfrm>
        </p:spPr>
        <p:txBody>
          <a:bodyPr/>
          <a:lstStyle/>
          <a:p>
            <a:r>
              <a:rPr lang="en-US" dirty="0"/>
              <a:t>Evaluate which animals have the largest impact on soil health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20C05462-50C1-47AC-B864-6331DA4803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0003" y="3161772"/>
            <a:ext cx="876930" cy="738664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5355A1F3-1DF5-4754-82C7-DBE14DBFAC9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69625" y="1542312"/>
            <a:ext cx="3365003" cy="1017102"/>
          </a:xfrm>
        </p:spPr>
        <p:txBody>
          <a:bodyPr/>
          <a:lstStyle/>
          <a:p>
            <a:r>
              <a:rPr lang="en-US" dirty="0"/>
              <a:t>Evaluate the primary indicators correlated to soil health </a:t>
            </a:r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26F75E59-B08F-4122-977F-72EEC91E5B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0003" y="4742721"/>
            <a:ext cx="876930" cy="738664"/>
          </a:xfrm>
        </p:spPr>
        <p:txBody>
          <a:bodyPr>
            <a:norm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E67B7AF0-52AF-488F-990C-DB132A565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02977" y="4612634"/>
            <a:ext cx="3365003" cy="1017102"/>
          </a:xfrm>
        </p:spPr>
        <p:txBody>
          <a:bodyPr/>
          <a:lstStyle/>
          <a:p>
            <a:r>
              <a:rPr lang="en-US" dirty="0"/>
              <a:t>​Identify key factors in impactful animals grazing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A4F4F7-E3E0-F453-1A50-745595A92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248018"/>
            <a:ext cx="2435528" cy="614850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18" name="Picture Placeholder 17" descr="A picture containing plant, vegetable&#10;">
            <a:extLst>
              <a:ext uri="{FF2B5EF4-FFF2-40B4-BE49-F238E27FC236}">
                <a16:creationId xmlns:a16="http://schemas.microsoft.com/office/drawing/2014/main" id="{A5E3392C-C6EB-4B0C-B644-CBD1E6A3442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/>
        </p:blipFill>
        <p:spPr>
          <a:xfrm>
            <a:off x="6384174" y="0"/>
            <a:ext cx="5807825" cy="6858000"/>
          </a:xfrm>
        </p:spPr>
      </p:pic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08ADC8B7-1650-4062-AE08-FC1C3B6A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39762" y="6248018"/>
            <a:ext cx="7267426" cy="620868"/>
          </a:xfrm>
        </p:spPr>
        <p:txBody>
          <a:bodyPr/>
          <a:lstStyle/>
          <a:p>
            <a:r>
              <a:rPr lang="en-US" dirty="0" err="1"/>
              <a:t>Nsw</a:t>
            </a:r>
            <a:r>
              <a:rPr lang="en-US" dirty="0"/>
              <a:t> grazing study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071C9AA2-1CCA-4329-B67C-08356C3C3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07188" y="6248018"/>
            <a:ext cx="2495699" cy="620866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F20131-2E66-4147-85FF-C0F1FCA9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solution</a:t>
            </a:r>
            <a:endParaRPr lang="en-US" dirty="0"/>
          </a:p>
        </p:txBody>
      </p:sp>
      <p:pic>
        <p:nvPicPr>
          <p:cNvPr id="27" name="Picture Placeholder 26" descr="Arial view of an avenue of tree and pastures on either side">
            <a:extLst>
              <a:ext uri="{FF2B5EF4-FFF2-40B4-BE49-F238E27FC236}">
                <a16:creationId xmlns:a16="http://schemas.microsoft.com/office/drawing/2014/main" id="{290FBD7A-BEB6-4C4C-B057-7A00B6FBB7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r="2083"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E7F2B6-10A7-477E-B377-78173351CB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Close the gap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9BCB765-3776-41F5-B6B8-6208678A04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Our product makes organic farming easier, and no other product on the market offers the same benefits or yield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2EE4141-AD91-4E47-B788-C5EA3ACC61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ACF41D3-2AFC-49DB-9DF0-E2ECA29FB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 Z (18-25 years old)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06F3974-4943-47E8-A433-5C64B36E94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Cost savings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643E873-8912-4B68-8719-1C569341D6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Reduce expenses for replacement products 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8950946-2F58-45BE-8886-7AC0149D69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56B6F3A-5C12-4500-AD07-4FCE61526A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simple product that gives customers the information they need to produce an abundance of rich produce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406CD3-2314-D31D-C724-773F775811A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57" name="Footer Placeholder 256">
            <a:extLst>
              <a:ext uri="{FF2B5EF4-FFF2-40B4-BE49-F238E27FC236}">
                <a16:creationId xmlns:a16="http://schemas.microsoft.com/office/drawing/2014/main" id="{8DBC7823-0B82-44CB-B937-1DAF28C165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58" name="Slide Number Placeholder 257">
            <a:extLst>
              <a:ext uri="{FF2B5EF4-FFF2-40B4-BE49-F238E27FC236}">
                <a16:creationId xmlns:a16="http://schemas.microsoft.com/office/drawing/2014/main" id="{A9734560-9D8A-4BBC-A7FA-131A75654D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87306C-81BA-4795-A5CA-9392456A8C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308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>
            <a:extLst>
              <a:ext uri="{FF2B5EF4-FFF2-40B4-BE49-F238E27FC236}">
                <a16:creationId xmlns:a16="http://schemas.microsoft.com/office/drawing/2014/main" id="{F580F041-DC12-4416-8D50-10D5CB880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800" y="136524"/>
            <a:ext cx="10681826" cy="1394102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46" name="Picture Placeholder 45" descr="Unique box icon">
            <a:extLst>
              <a:ext uri="{FF2B5EF4-FFF2-40B4-BE49-F238E27FC236}">
                <a16:creationId xmlns:a16="http://schemas.microsoft.com/office/drawing/2014/main" id="{1420D33F-ACED-46BE-B2DF-C61CB4ABF7CF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614771" y="2981421"/>
            <a:ext cx="603504" cy="603504"/>
          </a:xfrm>
        </p:spPr>
      </p:pic>
      <p:pic>
        <p:nvPicPr>
          <p:cNvPr id="66" name="Picture Placeholder 65" descr="Market icon">
            <a:extLst>
              <a:ext uri="{FF2B5EF4-FFF2-40B4-BE49-F238E27FC236}">
                <a16:creationId xmlns:a16="http://schemas.microsoft.com/office/drawing/2014/main" id="{A336AF83-492E-4D22-9173-676DCAB77B1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789" b="789"/>
          <a:stretch/>
        </p:blipFill>
        <p:spPr>
          <a:xfrm>
            <a:off x="4382551" y="2981421"/>
            <a:ext cx="603504" cy="594360"/>
          </a:xfrm>
        </p:spPr>
      </p:pic>
      <p:pic>
        <p:nvPicPr>
          <p:cNvPr id="87" name="Picture Placeholder 86" descr="Clipboard Icon">
            <a:extLst>
              <a:ext uri="{FF2B5EF4-FFF2-40B4-BE49-F238E27FC236}">
                <a16:creationId xmlns:a16="http://schemas.microsoft.com/office/drawing/2014/main" id="{8BBFDB51-02F2-47A2-A20D-538E6E43E73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177371" y="2981421"/>
            <a:ext cx="603504" cy="603504"/>
          </a:xfrm>
        </p:spPr>
      </p:pic>
      <p:pic>
        <p:nvPicPr>
          <p:cNvPr id="105" name="Picture Placeholder 104" descr="Question icon">
            <a:extLst>
              <a:ext uri="{FF2B5EF4-FFF2-40B4-BE49-F238E27FC236}">
                <a16:creationId xmlns:a16="http://schemas.microsoft.com/office/drawing/2014/main" id="{4ECD9547-8CC8-47C4-BE18-635B1907658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9949723" y="2981421"/>
            <a:ext cx="594360" cy="594360"/>
          </a:xfrm>
        </p:spPr>
      </p:pic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F3A35CB8-192D-46E2-ABAC-ED96BB3582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0800" y="3628317"/>
            <a:ext cx="2351446" cy="491509"/>
          </a:xfrm>
        </p:spPr>
        <p:txBody>
          <a:bodyPr/>
          <a:lstStyle/>
          <a:p>
            <a:r>
              <a:rPr lang="en-US" dirty="0"/>
              <a:t>Unique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AAB80485-19C5-4162-A7D1-C16C0A37DB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0800" y="4155309"/>
            <a:ext cx="2351446" cy="1867804"/>
          </a:xfrm>
        </p:spPr>
        <p:txBody>
          <a:bodyPr/>
          <a:lstStyle/>
          <a:p>
            <a:r>
              <a:rPr lang="en-US" dirty="0"/>
              <a:t>Only product specifically dedicated to the agricultural market</a:t>
            </a:r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A1AC70BF-8941-481C-8D24-0B619A898ED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8580" y="3628317"/>
            <a:ext cx="2351446" cy="491509"/>
          </a:xfrm>
        </p:spPr>
        <p:txBody>
          <a:bodyPr/>
          <a:lstStyle/>
          <a:p>
            <a:r>
              <a:rPr lang="en-US" dirty="0"/>
              <a:t>First to market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D138E80-5256-446A-AE30-0A9CBCEC97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08580" y="4155309"/>
            <a:ext cx="2351446" cy="1867804"/>
          </a:xfrm>
        </p:spPr>
        <p:txBody>
          <a:bodyPr/>
          <a:lstStyle/>
          <a:p>
            <a:r>
              <a:rPr lang="en-US" dirty="0"/>
              <a:t>First beautifully designed product that's both stylish and functional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F8450002-65CC-44ED-9FA3-79F17962B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03400" y="3628317"/>
            <a:ext cx="2351446" cy="491509"/>
          </a:xfrm>
        </p:spPr>
        <p:txBody>
          <a:bodyPr/>
          <a:lstStyle/>
          <a:p>
            <a:r>
              <a:rPr lang="en-US" dirty="0"/>
              <a:t>Tested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C5E5A4C4-6086-4F2D-BF5F-1A909411BA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3400" y="4155309"/>
            <a:ext cx="2351446" cy="1867804"/>
          </a:xfrm>
        </p:spPr>
        <p:txBody>
          <a:bodyPr/>
          <a:lstStyle/>
          <a:p>
            <a:r>
              <a:rPr lang="en-US" dirty="0"/>
              <a:t>Conducted testing with young farmers in the area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3ECFAB54-2FAE-44AC-A18F-60ABE9A741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1180" y="3628317"/>
            <a:ext cx="2351446" cy="491509"/>
          </a:xfrm>
        </p:spPr>
        <p:txBody>
          <a:bodyPr/>
          <a:lstStyle/>
          <a:p>
            <a:r>
              <a:rPr lang="en-US" dirty="0"/>
              <a:t>Authentic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F2F3071-377B-4538-8351-AE48F52BD1C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1180" y="4155309"/>
            <a:ext cx="2351446" cy="1867804"/>
          </a:xfrm>
        </p:spPr>
        <p:txBody>
          <a:bodyPr/>
          <a:lstStyle/>
          <a:p>
            <a:r>
              <a:rPr lang="en-US" dirty="0"/>
              <a:t>Designed with the help and input of agricultural experts in the field 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721BE0-5D53-95F8-279B-CEAF63430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3D8D50B-B373-41DD-AF52-1CAB93D95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57CD656-D89A-42CD-A918-0CA133A22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553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A4B55A16-3B6C-5B66-2A7C-FD8E6A10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655488"/>
            <a:ext cx="3274202" cy="701731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pic>
        <p:nvPicPr>
          <p:cNvPr id="10" name="Picture Placeholder 23" descr="A leaf with water drops on it">
            <a:extLst>
              <a:ext uri="{FF2B5EF4-FFF2-40B4-BE49-F238E27FC236}">
                <a16:creationId xmlns:a16="http://schemas.microsoft.com/office/drawing/2014/main" id="{90D3C8B8-F5AD-16AF-C49A-649183B81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429000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662E445-5222-442C-9812-2FA51B852A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43575" y="3972253"/>
            <a:ext cx="5859420" cy="1769419"/>
          </a:xfrm>
        </p:spPr>
        <p:txBody>
          <a:bodyPr/>
          <a:lstStyle/>
          <a:p>
            <a:r>
              <a:rPr lang="en-US" dirty="0"/>
              <a:t>Cool and stylish product​</a:t>
            </a:r>
          </a:p>
          <a:p>
            <a:r>
              <a:rPr lang="en-US" dirty="0"/>
              <a:t>Areas for community connections ​</a:t>
            </a:r>
          </a:p>
          <a:p>
            <a:r>
              <a:rPr lang="en-US" dirty="0"/>
              <a:t>Online store and market swap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801626-48B5-A65D-F92C-71399BBEF2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106CB055-2C7B-4271-88ED-F5872EAF9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C31DFE7-B40B-46F0-B411-4719122FE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D5C83D-EDBA-2BA3-4E59-C8F13D837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979773" cy="3429000"/>
          </a:xfrm>
          <a:prstGeom prst="rect">
            <a:avLst/>
          </a:pr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4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Placeholder 33" descr="A picture containing grass, outdoor, nature, field, sunset">
            <a:extLst>
              <a:ext uri="{FF2B5EF4-FFF2-40B4-BE49-F238E27FC236}">
                <a16:creationId xmlns:a16="http://schemas.microsoft.com/office/drawing/2014/main" id="{C4BDBB22-6AEB-49C9-9E42-0CA929FFB7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6772276" cy="6858000"/>
          </a:xfrm>
        </p:spPr>
      </p:pic>
      <p:sp>
        <p:nvSpPr>
          <p:cNvPr id="47" name="Title 46">
            <a:extLst>
              <a:ext uri="{FF2B5EF4-FFF2-40B4-BE49-F238E27FC236}">
                <a16:creationId xmlns:a16="http://schemas.microsoft.com/office/drawing/2014/main" id="{3F9E60C6-15AA-4C95-9519-652CD08A8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54" y="1067797"/>
            <a:ext cx="3049568" cy="701731"/>
          </a:xfrm>
        </p:spPr>
        <p:txBody>
          <a:bodyPr/>
          <a:lstStyle/>
          <a:p>
            <a:r>
              <a:rPr lang="en-US" noProof="0" dirty="0"/>
              <a:t>Business model</a:t>
            </a:r>
            <a:endParaRPr lang="en-US" dirty="0"/>
          </a:p>
        </p:txBody>
      </p:sp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1E23B707-4619-411F-BCA9-9F153721B2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22086" y="826720"/>
            <a:ext cx="3421103" cy="426393"/>
          </a:xfrm>
        </p:spPr>
        <p:txBody>
          <a:bodyPr/>
          <a:lstStyle/>
          <a:p>
            <a:r>
              <a:rPr lang="en-US" dirty="0"/>
              <a:t>research</a:t>
            </a:r>
          </a:p>
        </p:txBody>
      </p:sp>
      <p:sp>
        <p:nvSpPr>
          <p:cNvPr id="79" name="Text Placeholder 78">
            <a:extLst>
              <a:ext uri="{FF2B5EF4-FFF2-40B4-BE49-F238E27FC236}">
                <a16:creationId xmlns:a16="http://schemas.microsoft.com/office/drawing/2014/main" id="{82E2372A-C3D6-4099-889B-9004AC815E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22086" y="1206225"/>
            <a:ext cx="3421103" cy="1017102"/>
          </a:xfrm>
        </p:spPr>
        <p:txBody>
          <a:bodyPr/>
          <a:lstStyle/>
          <a:p>
            <a:r>
              <a:rPr lang="en-US" dirty="0"/>
              <a:t>We based our research on market trends and social media​</a:t>
            </a:r>
          </a:p>
        </p:txBody>
      </p: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3F5597E2-E045-4B3D-8F17-983390E18B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22086" y="2666702"/>
            <a:ext cx="3421103" cy="42639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A64F1920-095B-403C-80E1-A2F024F580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22086" y="3046207"/>
            <a:ext cx="3421103" cy="1017102"/>
          </a:xfrm>
        </p:spPr>
        <p:txBody>
          <a:bodyPr/>
          <a:lstStyle/>
          <a:p>
            <a:r>
              <a:rPr lang="en-US" dirty="0"/>
              <a:t>We believe people need more products specifically dedicated to this niche market​</a:t>
            </a:r>
          </a:p>
        </p:txBody>
      </p:sp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60D23A3B-7061-4A85-9612-37B1F1EFF9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22086" y="4536575"/>
            <a:ext cx="3421103" cy="426393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83" name="Text Placeholder 82">
            <a:extLst>
              <a:ext uri="{FF2B5EF4-FFF2-40B4-BE49-F238E27FC236}">
                <a16:creationId xmlns:a16="http://schemas.microsoft.com/office/drawing/2014/main" id="{CC67F132-FEAB-45AE-BAFB-DCA57F3605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22086" y="4916080"/>
            <a:ext cx="3421103" cy="1017102"/>
          </a:xfrm>
        </p:spPr>
        <p:txBody>
          <a:bodyPr/>
          <a:lstStyle/>
          <a:p>
            <a:r>
              <a:rPr lang="en-US" dirty="0"/>
              <a:t>Minimalist and easy to use ​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8DB7D2-BEDC-757D-74E5-0F6E3497E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590675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CA8CE3DC-A478-4227-82A4-F4E05F737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73608" y="6356350"/>
            <a:ext cx="27432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1FFD6689-1CFE-4E13-B717-1E5B52BDCF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91700" y="6356350"/>
            <a:ext cx="1562100" cy="365125"/>
          </a:xfrm>
        </p:spPr>
        <p:txBody>
          <a:bodyPr/>
          <a:lstStyle/>
          <a:p>
            <a:fld id="{EA87306C-81BA-4795-A5CA-9392456A8C1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C7070E84-7C6C-417F-AB09-EC34EAFFD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83071" y="0"/>
            <a:ext cx="3376958" cy="6858000"/>
          </a:xfrm>
          <a:custGeom>
            <a:avLst/>
            <a:gdLst>
              <a:gd name="connsiteX0" fmla="*/ 0 w 8808322"/>
              <a:gd name="connsiteY0" fmla="*/ 0 h 6858000"/>
              <a:gd name="connsiteX1" fmla="*/ 8808322 w 8808322"/>
              <a:gd name="connsiteY1" fmla="*/ 0 h 6858000"/>
              <a:gd name="connsiteX2" fmla="*/ 8808322 w 8808322"/>
              <a:gd name="connsiteY2" fmla="*/ 6858000 h 6858000"/>
              <a:gd name="connsiteX3" fmla="*/ 0 w 8808322"/>
              <a:gd name="connsiteY3" fmla="*/ 6858000 h 6858000"/>
              <a:gd name="connsiteX4" fmla="*/ 0 w 8808322"/>
              <a:gd name="connsiteY4" fmla="*/ 0 h 6858000"/>
              <a:gd name="connsiteX0" fmla="*/ 398 w 8808720"/>
              <a:gd name="connsiteY0" fmla="*/ 0 h 6858000"/>
              <a:gd name="connsiteX1" fmla="*/ 8808720 w 8808720"/>
              <a:gd name="connsiteY1" fmla="*/ 0 h 6858000"/>
              <a:gd name="connsiteX2" fmla="*/ 8808720 w 8808720"/>
              <a:gd name="connsiteY2" fmla="*/ 6858000 h 6858000"/>
              <a:gd name="connsiteX3" fmla="*/ 398 w 8808720"/>
              <a:gd name="connsiteY3" fmla="*/ 6858000 h 6858000"/>
              <a:gd name="connsiteX4" fmla="*/ 0 w 8808720"/>
              <a:gd name="connsiteY4" fmla="*/ 1417320 h 6858000"/>
              <a:gd name="connsiteX5" fmla="*/ 398 w 8808720"/>
              <a:gd name="connsiteY5" fmla="*/ 0 h 6858000"/>
              <a:gd name="connsiteX0" fmla="*/ 413722 w 9222044"/>
              <a:gd name="connsiteY0" fmla="*/ 0 h 6858000"/>
              <a:gd name="connsiteX1" fmla="*/ 9222044 w 9222044"/>
              <a:gd name="connsiteY1" fmla="*/ 0 h 6858000"/>
              <a:gd name="connsiteX2" fmla="*/ 9222044 w 9222044"/>
              <a:gd name="connsiteY2" fmla="*/ 6858000 h 6858000"/>
              <a:gd name="connsiteX3" fmla="*/ 413722 w 9222044"/>
              <a:gd name="connsiteY3" fmla="*/ 6858000 h 6858000"/>
              <a:gd name="connsiteX4" fmla="*/ 413324 w 9222044"/>
              <a:gd name="connsiteY4" fmla="*/ 1417320 h 6858000"/>
              <a:gd name="connsiteX5" fmla="*/ 1861124 w 9222044"/>
              <a:gd name="connsiteY5" fmla="*/ 1417320 h 6858000"/>
              <a:gd name="connsiteX6" fmla="*/ 413722 w 9222044"/>
              <a:gd name="connsiteY6" fmla="*/ 0 h 6858000"/>
              <a:gd name="connsiteX0" fmla="*/ 413722 w 9222044"/>
              <a:gd name="connsiteY0" fmla="*/ 0 h 6858000"/>
              <a:gd name="connsiteX1" fmla="*/ 9222044 w 9222044"/>
              <a:gd name="connsiteY1" fmla="*/ 0 h 6858000"/>
              <a:gd name="connsiteX2" fmla="*/ 9222044 w 9222044"/>
              <a:gd name="connsiteY2" fmla="*/ 6858000 h 6858000"/>
              <a:gd name="connsiteX3" fmla="*/ 413722 w 9222044"/>
              <a:gd name="connsiteY3" fmla="*/ 6858000 h 6858000"/>
              <a:gd name="connsiteX4" fmla="*/ 413324 w 9222044"/>
              <a:gd name="connsiteY4" fmla="*/ 1417320 h 6858000"/>
              <a:gd name="connsiteX5" fmla="*/ 1861124 w 9222044"/>
              <a:gd name="connsiteY5" fmla="*/ 1417320 h 6858000"/>
              <a:gd name="connsiteX6" fmla="*/ 413722 w 9222044"/>
              <a:gd name="connsiteY6" fmla="*/ 0 h 6858000"/>
              <a:gd name="connsiteX0" fmla="*/ 413722 w 9222044"/>
              <a:gd name="connsiteY0" fmla="*/ 0 h 6858000"/>
              <a:gd name="connsiteX1" fmla="*/ 9222044 w 9222044"/>
              <a:gd name="connsiteY1" fmla="*/ 0 h 6858000"/>
              <a:gd name="connsiteX2" fmla="*/ 9222044 w 9222044"/>
              <a:gd name="connsiteY2" fmla="*/ 6858000 h 6858000"/>
              <a:gd name="connsiteX3" fmla="*/ 413722 w 9222044"/>
              <a:gd name="connsiteY3" fmla="*/ 6858000 h 6858000"/>
              <a:gd name="connsiteX4" fmla="*/ 413324 w 9222044"/>
              <a:gd name="connsiteY4" fmla="*/ 1417320 h 6858000"/>
              <a:gd name="connsiteX5" fmla="*/ 1861124 w 9222044"/>
              <a:gd name="connsiteY5" fmla="*/ 1417320 h 6858000"/>
              <a:gd name="connsiteX6" fmla="*/ 413722 w 9222044"/>
              <a:gd name="connsiteY6" fmla="*/ 0 h 6858000"/>
              <a:gd name="connsiteX0" fmla="*/ 383332 w 9191654"/>
              <a:gd name="connsiteY0" fmla="*/ 0 h 6858000"/>
              <a:gd name="connsiteX1" fmla="*/ 9191654 w 9191654"/>
              <a:gd name="connsiteY1" fmla="*/ 0 h 6858000"/>
              <a:gd name="connsiteX2" fmla="*/ 9191654 w 9191654"/>
              <a:gd name="connsiteY2" fmla="*/ 6858000 h 6858000"/>
              <a:gd name="connsiteX3" fmla="*/ 383332 w 9191654"/>
              <a:gd name="connsiteY3" fmla="*/ 6858000 h 6858000"/>
              <a:gd name="connsiteX4" fmla="*/ 382934 w 9191654"/>
              <a:gd name="connsiteY4" fmla="*/ 1417320 h 6858000"/>
              <a:gd name="connsiteX5" fmla="*/ 1830734 w 9191654"/>
              <a:gd name="connsiteY5" fmla="*/ 1417320 h 6858000"/>
              <a:gd name="connsiteX6" fmla="*/ 1823114 w 9191654"/>
              <a:gd name="connsiteY6" fmla="*/ 822960 h 6858000"/>
              <a:gd name="connsiteX7" fmla="*/ 383332 w 9191654"/>
              <a:gd name="connsiteY7" fmla="*/ 0 h 6858000"/>
              <a:gd name="connsiteX0" fmla="*/ 383332 w 9191654"/>
              <a:gd name="connsiteY0" fmla="*/ 0 h 6858000"/>
              <a:gd name="connsiteX1" fmla="*/ 9191654 w 9191654"/>
              <a:gd name="connsiteY1" fmla="*/ 0 h 6858000"/>
              <a:gd name="connsiteX2" fmla="*/ 9191654 w 9191654"/>
              <a:gd name="connsiteY2" fmla="*/ 6858000 h 6858000"/>
              <a:gd name="connsiteX3" fmla="*/ 383332 w 9191654"/>
              <a:gd name="connsiteY3" fmla="*/ 6858000 h 6858000"/>
              <a:gd name="connsiteX4" fmla="*/ 382934 w 9191654"/>
              <a:gd name="connsiteY4" fmla="*/ 1417320 h 6858000"/>
              <a:gd name="connsiteX5" fmla="*/ 1830734 w 9191654"/>
              <a:gd name="connsiteY5" fmla="*/ 1417320 h 6858000"/>
              <a:gd name="connsiteX6" fmla="*/ 1823114 w 9191654"/>
              <a:gd name="connsiteY6" fmla="*/ 822960 h 6858000"/>
              <a:gd name="connsiteX7" fmla="*/ 383332 w 9191654"/>
              <a:gd name="connsiteY7" fmla="*/ 0 h 6858000"/>
              <a:gd name="connsiteX0" fmla="*/ 383332 w 9191654"/>
              <a:gd name="connsiteY0" fmla="*/ 0 h 6858000"/>
              <a:gd name="connsiteX1" fmla="*/ 9191654 w 9191654"/>
              <a:gd name="connsiteY1" fmla="*/ 0 h 6858000"/>
              <a:gd name="connsiteX2" fmla="*/ 9191654 w 9191654"/>
              <a:gd name="connsiteY2" fmla="*/ 6858000 h 6858000"/>
              <a:gd name="connsiteX3" fmla="*/ 383332 w 9191654"/>
              <a:gd name="connsiteY3" fmla="*/ 6858000 h 6858000"/>
              <a:gd name="connsiteX4" fmla="*/ 382934 w 9191654"/>
              <a:gd name="connsiteY4" fmla="*/ 1417320 h 6858000"/>
              <a:gd name="connsiteX5" fmla="*/ 1830734 w 9191654"/>
              <a:gd name="connsiteY5" fmla="*/ 1417320 h 6858000"/>
              <a:gd name="connsiteX6" fmla="*/ 1823114 w 9191654"/>
              <a:gd name="connsiteY6" fmla="*/ 822960 h 6858000"/>
              <a:gd name="connsiteX7" fmla="*/ 383332 w 9191654"/>
              <a:gd name="connsiteY7" fmla="*/ 0 h 6858000"/>
              <a:gd name="connsiteX0" fmla="*/ 685684 w 9494006"/>
              <a:gd name="connsiteY0" fmla="*/ 0 h 6858000"/>
              <a:gd name="connsiteX1" fmla="*/ 9494006 w 9494006"/>
              <a:gd name="connsiteY1" fmla="*/ 0 h 6858000"/>
              <a:gd name="connsiteX2" fmla="*/ 9494006 w 9494006"/>
              <a:gd name="connsiteY2" fmla="*/ 6858000 h 6858000"/>
              <a:gd name="connsiteX3" fmla="*/ 685684 w 9494006"/>
              <a:gd name="connsiteY3" fmla="*/ 6858000 h 6858000"/>
              <a:gd name="connsiteX4" fmla="*/ 685286 w 9494006"/>
              <a:gd name="connsiteY4" fmla="*/ 1417320 h 6858000"/>
              <a:gd name="connsiteX5" fmla="*/ 2133086 w 9494006"/>
              <a:gd name="connsiteY5" fmla="*/ 1417320 h 6858000"/>
              <a:gd name="connsiteX6" fmla="*/ 2125466 w 9494006"/>
              <a:gd name="connsiteY6" fmla="*/ 822960 h 6858000"/>
              <a:gd name="connsiteX7" fmla="*/ 692906 w 9494006"/>
              <a:gd name="connsiteY7" fmla="*/ 822960 h 6858000"/>
              <a:gd name="connsiteX8" fmla="*/ 685684 w 9494006"/>
              <a:gd name="connsiteY8" fmla="*/ 0 h 6858000"/>
              <a:gd name="connsiteX0" fmla="*/ 685684 w 9494006"/>
              <a:gd name="connsiteY0" fmla="*/ 0 h 6858000"/>
              <a:gd name="connsiteX1" fmla="*/ 9494006 w 9494006"/>
              <a:gd name="connsiteY1" fmla="*/ 0 h 6858000"/>
              <a:gd name="connsiteX2" fmla="*/ 9494006 w 9494006"/>
              <a:gd name="connsiteY2" fmla="*/ 6858000 h 6858000"/>
              <a:gd name="connsiteX3" fmla="*/ 685684 w 9494006"/>
              <a:gd name="connsiteY3" fmla="*/ 6858000 h 6858000"/>
              <a:gd name="connsiteX4" fmla="*/ 685286 w 9494006"/>
              <a:gd name="connsiteY4" fmla="*/ 1417320 h 6858000"/>
              <a:gd name="connsiteX5" fmla="*/ 2133086 w 9494006"/>
              <a:gd name="connsiteY5" fmla="*/ 1417320 h 6858000"/>
              <a:gd name="connsiteX6" fmla="*/ 2125466 w 9494006"/>
              <a:gd name="connsiteY6" fmla="*/ 822960 h 6858000"/>
              <a:gd name="connsiteX7" fmla="*/ 692906 w 9494006"/>
              <a:gd name="connsiteY7" fmla="*/ 822960 h 6858000"/>
              <a:gd name="connsiteX8" fmla="*/ 685684 w 9494006"/>
              <a:gd name="connsiteY8" fmla="*/ 0 h 6858000"/>
              <a:gd name="connsiteX0" fmla="*/ 685684 w 9494006"/>
              <a:gd name="connsiteY0" fmla="*/ 0 h 6858000"/>
              <a:gd name="connsiteX1" fmla="*/ 9494006 w 9494006"/>
              <a:gd name="connsiteY1" fmla="*/ 0 h 6858000"/>
              <a:gd name="connsiteX2" fmla="*/ 9494006 w 9494006"/>
              <a:gd name="connsiteY2" fmla="*/ 6858000 h 6858000"/>
              <a:gd name="connsiteX3" fmla="*/ 685684 w 9494006"/>
              <a:gd name="connsiteY3" fmla="*/ 6858000 h 6858000"/>
              <a:gd name="connsiteX4" fmla="*/ 685286 w 9494006"/>
              <a:gd name="connsiteY4" fmla="*/ 1417320 h 6858000"/>
              <a:gd name="connsiteX5" fmla="*/ 2133086 w 9494006"/>
              <a:gd name="connsiteY5" fmla="*/ 1417320 h 6858000"/>
              <a:gd name="connsiteX6" fmla="*/ 2125466 w 9494006"/>
              <a:gd name="connsiteY6" fmla="*/ 822960 h 6858000"/>
              <a:gd name="connsiteX7" fmla="*/ 692906 w 9494006"/>
              <a:gd name="connsiteY7" fmla="*/ 822960 h 6858000"/>
              <a:gd name="connsiteX8" fmla="*/ 685684 w 9494006"/>
              <a:gd name="connsiteY8" fmla="*/ 0 h 6858000"/>
              <a:gd name="connsiteX0" fmla="*/ 101918 w 8910240"/>
              <a:gd name="connsiteY0" fmla="*/ 0 h 6858000"/>
              <a:gd name="connsiteX1" fmla="*/ 8910240 w 8910240"/>
              <a:gd name="connsiteY1" fmla="*/ 0 h 6858000"/>
              <a:gd name="connsiteX2" fmla="*/ 8910240 w 8910240"/>
              <a:gd name="connsiteY2" fmla="*/ 6858000 h 6858000"/>
              <a:gd name="connsiteX3" fmla="*/ 101918 w 8910240"/>
              <a:gd name="connsiteY3" fmla="*/ 6858000 h 6858000"/>
              <a:gd name="connsiteX4" fmla="*/ 101520 w 8910240"/>
              <a:gd name="connsiteY4" fmla="*/ 1417320 h 6858000"/>
              <a:gd name="connsiteX5" fmla="*/ 1549320 w 8910240"/>
              <a:gd name="connsiteY5" fmla="*/ 1417320 h 6858000"/>
              <a:gd name="connsiteX6" fmla="*/ 1541700 w 8910240"/>
              <a:gd name="connsiteY6" fmla="*/ 822960 h 6858000"/>
              <a:gd name="connsiteX7" fmla="*/ 109140 w 8910240"/>
              <a:gd name="connsiteY7" fmla="*/ 822960 h 6858000"/>
              <a:gd name="connsiteX8" fmla="*/ 101918 w 8910240"/>
              <a:gd name="connsiteY8" fmla="*/ 0 h 6858000"/>
              <a:gd name="connsiteX0" fmla="*/ 607 w 8808929"/>
              <a:gd name="connsiteY0" fmla="*/ 0 h 6858000"/>
              <a:gd name="connsiteX1" fmla="*/ 8808929 w 8808929"/>
              <a:gd name="connsiteY1" fmla="*/ 0 h 6858000"/>
              <a:gd name="connsiteX2" fmla="*/ 8808929 w 8808929"/>
              <a:gd name="connsiteY2" fmla="*/ 6858000 h 6858000"/>
              <a:gd name="connsiteX3" fmla="*/ 607 w 8808929"/>
              <a:gd name="connsiteY3" fmla="*/ 6858000 h 6858000"/>
              <a:gd name="connsiteX4" fmla="*/ 209 w 8808929"/>
              <a:gd name="connsiteY4" fmla="*/ 1417320 h 6858000"/>
              <a:gd name="connsiteX5" fmla="*/ 1448009 w 8808929"/>
              <a:gd name="connsiteY5" fmla="*/ 1417320 h 6858000"/>
              <a:gd name="connsiteX6" fmla="*/ 1440389 w 8808929"/>
              <a:gd name="connsiteY6" fmla="*/ 822960 h 6858000"/>
              <a:gd name="connsiteX7" fmla="*/ 7829 w 8808929"/>
              <a:gd name="connsiteY7" fmla="*/ 822960 h 6858000"/>
              <a:gd name="connsiteX8" fmla="*/ 607 w 8808929"/>
              <a:gd name="connsiteY8" fmla="*/ 0 h 6858000"/>
              <a:gd name="connsiteX0" fmla="*/ 607 w 8808929"/>
              <a:gd name="connsiteY0" fmla="*/ 0 h 6858000"/>
              <a:gd name="connsiteX1" fmla="*/ 8808929 w 8808929"/>
              <a:gd name="connsiteY1" fmla="*/ 0 h 6858000"/>
              <a:gd name="connsiteX2" fmla="*/ 3366072 w 8808929"/>
              <a:gd name="connsiteY2" fmla="*/ 6858000 h 6858000"/>
              <a:gd name="connsiteX3" fmla="*/ 607 w 8808929"/>
              <a:gd name="connsiteY3" fmla="*/ 6858000 h 6858000"/>
              <a:gd name="connsiteX4" fmla="*/ 209 w 8808929"/>
              <a:gd name="connsiteY4" fmla="*/ 1417320 h 6858000"/>
              <a:gd name="connsiteX5" fmla="*/ 1448009 w 8808929"/>
              <a:gd name="connsiteY5" fmla="*/ 1417320 h 6858000"/>
              <a:gd name="connsiteX6" fmla="*/ 1440389 w 8808929"/>
              <a:gd name="connsiteY6" fmla="*/ 822960 h 6858000"/>
              <a:gd name="connsiteX7" fmla="*/ 7829 w 8808929"/>
              <a:gd name="connsiteY7" fmla="*/ 822960 h 6858000"/>
              <a:gd name="connsiteX8" fmla="*/ 607 w 8808929"/>
              <a:gd name="connsiteY8" fmla="*/ 0 h 6858000"/>
              <a:gd name="connsiteX0" fmla="*/ 607 w 3376958"/>
              <a:gd name="connsiteY0" fmla="*/ 0 h 6858000"/>
              <a:gd name="connsiteX1" fmla="*/ 3376958 w 3376958"/>
              <a:gd name="connsiteY1" fmla="*/ 0 h 6858000"/>
              <a:gd name="connsiteX2" fmla="*/ 3366072 w 3376958"/>
              <a:gd name="connsiteY2" fmla="*/ 6858000 h 6858000"/>
              <a:gd name="connsiteX3" fmla="*/ 607 w 3376958"/>
              <a:gd name="connsiteY3" fmla="*/ 6858000 h 6858000"/>
              <a:gd name="connsiteX4" fmla="*/ 209 w 3376958"/>
              <a:gd name="connsiteY4" fmla="*/ 1417320 h 6858000"/>
              <a:gd name="connsiteX5" fmla="*/ 1448009 w 3376958"/>
              <a:gd name="connsiteY5" fmla="*/ 1417320 h 6858000"/>
              <a:gd name="connsiteX6" fmla="*/ 1440389 w 3376958"/>
              <a:gd name="connsiteY6" fmla="*/ 822960 h 6858000"/>
              <a:gd name="connsiteX7" fmla="*/ 7829 w 3376958"/>
              <a:gd name="connsiteY7" fmla="*/ 822960 h 6858000"/>
              <a:gd name="connsiteX8" fmla="*/ 607 w 3376958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76958" h="6858000">
                <a:moveTo>
                  <a:pt x="607" y="0"/>
                </a:moveTo>
                <a:lnTo>
                  <a:pt x="3376958" y="0"/>
                </a:lnTo>
                <a:cubicBezTo>
                  <a:pt x="3373329" y="2286000"/>
                  <a:pt x="3369701" y="4572000"/>
                  <a:pt x="3366072" y="6858000"/>
                </a:cubicBezTo>
                <a:lnTo>
                  <a:pt x="607" y="6858000"/>
                </a:lnTo>
                <a:cubicBezTo>
                  <a:pt x="474" y="5044440"/>
                  <a:pt x="342" y="3230880"/>
                  <a:pt x="209" y="1417320"/>
                </a:cubicBezTo>
                <a:cubicBezTo>
                  <a:pt x="-1127" y="1400810"/>
                  <a:pt x="1470803" y="1409700"/>
                  <a:pt x="1448009" y="1417320"/>
                </a:cubicBezTo>
                <a:cubicBezTo>
                  <a:pt x="1444199" y="1253490"/>
                  <a:pt x="1453023" y="1028700"/>
                  <a:pt x="1440389" y="822960"/>
                </a:cubicBezTo>
                <a:lnTo>
                  <a:pt x="7829" y="822960"/>
                </a:lnTo>
                <a:cubicBezTo>
                  <a:pt x="4085" y="533400"/>
                  <a:pt x="-1933" y="316230"/>
                  <a:pt x="607" y="0"/>
                </a:cubicBezTo>
                <a:close/>
              </a:path>
            </a:pathLst>
          </a:cu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590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D0E9"/>
      </a:accent1>
      <a:accent2>
        <a:srgbClr val="476977"/>
      </a:accent2>
      <a:accent3>
        <a:srgbClr val="79BBE9"/>
      </a:accent3>
      <a:accent4>
        <a:srgbClr val="6B8043"/>
      </a:accent4>
      <a:accent5>
        <a:srgbClr val="9ACF21"/>
      </a:accent5>
      <a:accent6>
        <a:srgbClr val="CFDCA5"/>
      </a:accent6>
      <a:hlink>
        <a:srgbClr val="0563C1"/>
      </a:hlink>
      <a:folHlink>
        <a:srgbClr val="954F72"/>
      </a:folHlink>
    </a:clrScheme>
    <a:fontScheme name="Custom 26">
      <a:majorFont>
        <a:latin typeface="Tenorite Bold"/>
        <a:ea typeface=""/>
        <a:cs typeface=""/>
      </a:majorFont>
      <a:minorFont>
        <a:latin typeface="Tenorite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rdant pitch deck_Win32_SD_v7" id="{0DC256A7-F766-4097-A752-D41D0A109AD8}" vid="{BC1DA9AA-DB58-4902-BF37-240E78431D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5687E6-222F-4537-91A2-FEA6DCA603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82E1B9-965C-47E7-B1BA-0FC58108C1E8}">
  <ds:schemaRefs>
    <ds:schemaRef ds:uri="http://schemas.microsoft.com/office/2006/documentManagement/types"/>
    <ds:schemaRef ds:uri="http://purl.org/dc/elements/1.1/"/>
    <ds:schemaRef ds:uri="http://schemas.microsoft.com/sharepoint/v3"/>
    <ds:schemaRef ds:uri="71af3243-3dd4-4a8d-8c0d-dd76da1f02a5"/>
    <ds:schemaRef ds:uri="http://purl.org/dc/terms/"/>
    <ds:schemaRef ds:uri="http://schemas.microsoft.com/office/2006/metadata/properties"/>
    <ds:schemaRef ds:uri="16c05727-aa75-4e4a-9b5f-8a80a1165891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AEFB0C8-7F00-43A2-AD61-9BADD613A6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Verdant pitch deck</Template>
  <TotalTime>4108</TotalTime>
  <Words>838</Words>
  <Application>Microsoft Office PowerPoint</Application>
  <PresentationFormat>Widescreen</PresentationFormat>
  <Paragraphs>293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Avenir</vt:lpstr>
      <vt:lpstr>Calibri</vt:lpstr>
      <vt:lpstr>Tenorite </vt:lpstr>
      <vt:lpstr>Tenorite Bold</vt:lpstr>
      <vt:lpstr>Custom</vt:lpstr>
      <vt:lpstr>New South wales grazing study</vt:lpstr>
      <vt:lpstr>Motivation</vt:lpstr>
      <vt:lpstr>The carbon Cycle</vt:lpstr>
      <vt:lpstr>project overview</vt:lpstr>
      <vt:lpstr>project overview</vt:lpstr>
      <vt:lpstr>solution</vt:lpstr>
      <vt:lpstr>Product overview</vt:lpstr>
      <vt:lpstr>Product benefits</vt:lpstr>
      <vt:lpstr>Business model</vt:lpstr>
      <vt:lpstr>Market comparison</vt:lpstr>
      <vt:lpstr>Competitive layout</vt:lpstr>
      <vt:lpstr>Growth strategy</vt:lpstr>
      <vt:lpstr>2-year action plan</vt:lpstr>
      <vt:lpstr>Traction</vt:lpstr>
      <vt:lpstr>financials</vt:lpstr>
      <vt:lpstr>summary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South wales grazing study</dc:title>
  <dc:creator>Mel Beall</dc:creator>
  <cp:lastModifiedBy>Mel Beall</cp:lastModifiedBy>
  <cp:revision>1</cp:revision>
  <dcterms:created xsi:type="dcterms:W3CDTF">2023-10-25T02:17:19Z</dcterms:created>
  <dcterms:modified xsi:type="dcterms:W3CDTF">2023-10-27T22:45:23Z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